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oo Thambi" charset="1" panose="03080902040302020200"/>
      <p:regular r:id="rId10"/>
    </p:embeddedFont>
    <p:embeddedFont>
      <p:font typeface="Muli Bold" charset="1" panose="00000800000000000000"/>
      <p:regular r:id="rId11"/>
    </p:embeddedFont>
    <p:embeddedFont>
      <p:font typeface="Muli Bold Bold" charset="1" panose="00000900000000000000"/>
      <p:regular r:id="rId12"/>
    </p:embeddedFont>
    <p:embeddedFont>
      <p:font typeface="Muli Bold Italics" charset="1" panose="00000800000000000000"/>
      <p:regular r:id="rId13"/>
    </p:embeddedFont>
    <p:embeddedFont>
      <p:font typeface="Muli Bold Bold Italics" charset="1" panose="00000900000000000000"/>
      <p:regular r:id="rId14"/>
    </p:embeddedFont>
    <p:embeddedFont>
      <p:font typeface="Bryndan Write" charset="1" panose="02000503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jpeg" Type="http://schemas.openxmlformats.org/officeDocument/2006/relationships/image"/><Relationship Id="rId12" Target="../media/image60.jpeg" Type="http://schemas.openxmlformats.org/officeDocument/2006/relationships/image"/><Relationship Id="rId13" Target="../media/image61.jpeg" Type="http://schemas.openxmlformats.org/officeDocument/2006/relationships/image"/><Relationship Id="rId14" Target="../media/image9.png" Type="http://schemas.openxmlformats.org/officeDocument/2006/relationships/image"/><Relationship Id="rId15" Target="../media/image10.png" Type="http://schemas.openxmlformats.org/officeDocument/2006/relationships/image"/><Relationship Id="rId16" Target="../media/image11.png" Type="http://schemas.openxmlformats.org/officeDocument/2006/relationships/image"/><Relationship Id="rId17"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68.jpeg" Type="http://schemas.openxmlformats.org/officeDocument/2006/relationships/image"/><Relationship Id="rId17" Target="../media/VAFk1WMuy4Y.mp4" Type="http://schemas.openxmlformats.org/officeDocument/2006/relationships/video"/><Relationship Id="rId18" Target="../media/VAFk1WMuy4Y.mp4" Type="http://schemas.microsoft.com/office/2007/relationships/media"/><Relationship Id="rId2" Target="../media/image32.png" Type="http://schemas.openxmlformats.org/officeDocument/2006/relationships/image"/><Relationship Id="rId3" Target="../media/image33.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2.png" Type="http://schemas.openxmlformats.org/officeDocument/2006/relationships/image"/><Relationship Id="rId13" Target="../media/image11.png" Type="http://schemas.openxmlformats.org/officeDocument/2006/relationships/image"/><Relationship Id="rId14" Target="../media/image10.png" Type="http://schemas.openxmlformats.org/officeDocument/2006/relationships/image"/><Relationship Id="rId15" Target="../media/image9.png" Type="http://schemas.openxmlformats.org/officeDocument/2006/relationships/image"/><Relationship Id="rId16" Target="../media/image71.jpeg" Type="http://schemas.openxmlformats.org/officeDocument/2006/relationships/image"/><Relationship Id="rId17" Target="../media/VAFk39qpZD8.mp4" Type="http://schemas.openxmlformats.org/officeDocument/2006/relationships/video"/><Relationship Id="rId18" Target="../media/VAFk39qpZD8.mp4" Type="http://schemas.microsoft.com/office/2007/relationships/media"/><Relationship Id="rId2" Target="../media/image32.png" Type="http://schemas.openxmlformats.org/officeDocument/2006/relationships/image"/><Relationship Id="rId3" Target="../media/image3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11.png" Type="http://schemas.openxmlformats.org/officeDocument/2006/relationships/image"/><Relationship Id="rId15"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11.png" Type="http://schemas.openxmlformats.org/officeDocument/2006/relationships/image"/><Relationship Id="rId15" Target="../media/image12.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8.jpe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79.png" Type="http://schemas.openxmlformats.org/officeDocument/2006/relationships/image"/><Relationship Id="rId14" Target="../media/image80.svg" Type="http://schemas.openxmlformats.org/officeDocument/2006/relationships/image"/><Relationship Id="rId15" Target="../media/image12.png" Type="http://schemas.openxmlformats.org/officeDocument/2006/relationships/image"/><Relationship Id="rId16" Target="../media/image11.png" Type="http://schemas.openxmlformats.org/officeDocument/2006/relationships/image"/><Relationship Id="rId17" Target="../media/image10.png" Type="http://schemas.openxmlformats.org/officeDocument/2006/relationships/image"/><Relationship Id="rId18" Target="../media/image9.png" Type="http://schemas.openxmlformats.org/officeDocument/2006/relationships/image"/><Relationship Id="rId2" Target="../media/image74.jpeg" Type="http://schemas.openxmlformats.org/officeDocument/2006/relationships/image"/><Relationship Id="rId3" Target="../media/image75.jpeg" Type="http://schemas.openxmlformats.org/officeDocument/2006/relationships/image"/><Relationship Id="rId4" Target="../media/image76.jpeg" Type="http://schemas.openxmlformats.org/officeDocument/2006/relationships/image"/><Relationship Id="rId5" Target="../media/image77.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sv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11.png" Type="http://schemas.openxmlformats.org/officeDocument/2006/relationships/image"/><Relationship Id="rId15" Target="../media/image12.pn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gif" Type="http://schemas.openxmlformats.org/officeDocument/2006/relationships/image"/><Relationship Id="rId13" Target="../media/image9.png" Type="http://schemas.openxmlformats.org/officeDocument/2006/relationships/image"/><Relationship Id="rId14" Target="../media/image10.png" Type="http://schemas.openxmlformats.org/officeDocument/2006/relationships/image"/><Relationship Id="rId15" Target="../media/image11.png" Type="http://schemas.openxmlformats.org/officeDocument/2006/relationships/image"/><Relationship Id="rId16" Target="../media/image12.png" Type="http://schemas.openxmlformats.org/officeDocument/2006/relationships/image"/><Relationship Id="rId17" Target="../media/image2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12.png" Type="http://schemas.openxmlformats.org/officeDocument/2006/relationships/image"/><Relationship Id="rId14" Target="../media/image9.png" Type="http://schemas.openxmlformats.org/officeDocument/2006/relationships/image"/><Relationship Id="rId15" Target="../media/image10.png" Type="http://schemas.openxmlformats.org/officeDocument/2006/relationships/image"/><Relationship Id="rId16" Target="../media/image11.png" Type="http://schemas.openxmlformats.org/officeDocument/2006/relationships/image"/><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13" Target="../media/image11.pn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42.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4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13" Target="../media/image12.png" Type="http://schemas.openxmlformats.org/officeDocument/2006/relationships/image"/><Relationship Id="rId14" Target="../media/image11.png" Type="http://schemas.openxmlformats.org/officeDocument/2006/relationships/image"/><Relationship Id="rId15" Target="../media/image10.png" Type="http://schemas.openxmlformats.org/officeDocument/2006/relationships/image"/><Relationship Id="rId16"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EF8"/>
        </a:solidFill>
      </p:bgPr>
    </p:bg>
    <p:spTree>
      <p:nvGrpSpPr>
        <p:cNvPr id="1" name=""/>
        <p:cNvGrpSpPr/>
        <p:nvPr/>
      </p:nvGrpSpPr>
      <p:grpSpPr>
        <a:xfrm>
          <a:off x="0" y="0"/>
          <a:ext cx="0" cy="0"/>
          <a:chOff x="0" y="0"/>
          <a:chExt cx="0" cy="0"/>
        </a:xfrm>
      </p:grpSpPr>
      <p:sp>
        <p:nvSpPr>
          <p:cNvPr name="Freeform 2" id="2"/>
          <p:cNvSpPr/>
          <p:nvPr/>
        </p:nvSpPr>
        <p:spPr>
          <a:xfrm flipH="false" flipV="false" rot="877787">
            <a:off x="11512512" y="436985"/>
            <a:ext cx="13119722" cy="13412355"/>
          </a:xfrm>
          <a:custGeom>
            <a:avLst/>
            <a:gdLst/>
            <a:ahLst/>
            <a:cxnLst/>
            <a:rect r="r" b="b" t="t" l="l"/>
            <a:pathLst>
              <a:path h="13412355" w="13119722">
                <a:moveTo>
                  <a:pt x="0" y="0"/>
                </a:moveTo>
                <a:lnTo>
                  <a:pt x="13119723" y="0"/>
                </a:lnTo>
                <a:lnTo>
                  <a:pt x="13119723" y="13412356"/>
                </a:lnTo>
                <a:lnTo>
                  <a:pt x="0" y="13412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7787">
            <a:off x="-4599648" y="8107326"/>
            <a:ext cx="11706351" cy="11967459"/>
          </a:xfrm>
          <a:custGeom>
            <a:avLst/>
            <a:gdLst/>
            <a:ahLst/>
            <a:cxnLst/>
            <a:rect r="r" b="b" t="t" l="l"/>
            <a:pathLst>
              <a:path h="11967459" w="11706351">
                <a:moveTo>
                  <a:pt x="0" y="0"/>
                </a:moveTo>
                <a:lnTo>
                  <a:pt x="11706351" y="0"/>
                </a:lnTo>
                <a:lnTo>
                  <a:pt x="11706351" y="11967460"/>
                </a:lnTo>
                <a:lnTo>
                  <a:pt x="0" y="11967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1290645" y="2046004"/>
            <a:ext cx="6997355" cy="8240996"/>
          </a:xfrm>
          <a:custGeom>
            <a:avLst/>
            <a:gdLst/>
            <a:ahLst/>
            <a:cxnLst/>
            <a:rect r="r" b="b" t="t" l="l"/>
            <a:pathLst>
              <a:path h="8240996" w="6997355">
                <a:moveTo>
                  <a:pt x="6997355" y="0"/>
                </a:moveTo>
                <a:lnTo>
                  <a:pt x="0" y="0"/>
                </a:lnTo>
                <a:lnTo>
                  <a:pt x="0" y="8240996"/>
                </a:lnTo>
                <a:lnTo>
                  <a:pt x="6997355" y="8240996"/>
                </a:lnTo>
                <a:lnTo>
                  <a:pt x="699735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272128">
            <a:off x="-255291" y="1299579"/>
            <a:ext cx="1313470" cy="1256155"/>
          </a:xfrm>
          <a:custGeom>
            <a:avLst/>
            <a:gdLst/>
            <a:ahLst/>
            <a:cxnLst/>
            <a:rect r="r" b="b" t="t" l="l"/>
            <a:pathLst>
              <a:path h="1256155" w="1313470">
                <a:moveTo>
                  <a:pt x="0" y="0"/>
                </a:moveTo>
                <a:lnTo>
                  <a:pt x="1313471" y="0"/>
                </a:lnTo>
                <a:lnTo>
                  <a:pt x="1313471" y="1256155"/>
                </a:lnTo>
                <a:lnTo>
                  <a:pt x="0" y="12561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4712" y="6822980"/>
            <a:ext cx="2257631" cy="3706558"/>
          </a:xfrm>
          <a:custGeom>
            <a:avLst/>
            <a:gdLst/>
            <a:ahLst/>
            <a:cxnLst/>
            <a:rect r="r" b="b" t="t" l="l"/>
            <a:pathLst>
              <a:path h="3706558" w="2257631">
                <a:moveTo>
                  <a:pt x="0" y="0"/>
                </a:moveTo>
                <a:lnTo>
                  <a:pt x="2257631" y="0"/>
                </a:lnTo>
                <a:lnTo>
                  <a:pt x="2257631" y="3706559"/>
                </a:lnTo>
                <a:lnTo>
                  <a:pt x="0" y="37065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678557">
            <a:off x="15965617" y="-1238425"/>
            <a:ext cx="2257631" cy="3706558"/>
          </a:xfrm>
          <a:custGeom>
            <a:avLst/>
            <a:gdLst/>
            <a:ahLst/>
            <a:cxnLst/>
            <a:rect r="r" b="b" t="t" l="l"/>
            <a:pathLst>
              <a:path h="3706558" w="2257631">
                <a:moveTo>
                  <a:pt x="0" y="0"/>
                </a:moveTo>
                <a:lnTo>
                  <a:pt x="2257631" y="0"/>
                </a:lnTo>
                <a:lnTo>
                  <a:pt x="2257631" y="3706559"/>
                </a:lnTo>
                <a:lnTo>
                  <a:pt x="0" y="37065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01445" y="2046004"/>
            <a:ext cx="11718998" cy="2519685"/>
          </a:xfrm>
          <a:prstGeom prst="rect">
            <a:avLst/>
          </a:prstGeom>
        </p:spPr>
        <p:txBody>
          <a:bodyPr anchor="t" rtlCol="false" tIns="0" lIns="0" bIns="0" rIns="0">
            <a:spAutoFit/>
          </a:bodyPr>
          <a:lstStyle/>
          <a:p>
            <a:pPr algn="ctr">
              <a:lnSpc>
                <a:spcPts val="11440"/>
              </a:lnSpc>
            </a:pPr>
            <a:r>
              <a:rPr lang="en-US" sz="10400">
                <a:solidFill>
                  <a:srgbClr val="221716"/>
                </a:solidFill>
                <a:latin typeface="Bryndan Write Bold"/>
              </a:rPr>
              <a:t>MEOWCHINE</a:t>
            </a:r>
          </a:p>
          <a:p>
            <a:pPr algn="ctr">
              <a:lnSpc>
                <a:spcPts val="7590"/>
              </a:lnSpc>
            </a:pPr>
            <a:r>
              <a:rPr lang="en-US" sz="6900">
                <a:solidFill>
                  <a:srgbClr val="221716"/>
                </a:solidFill>
                <a:latin typeface="Bryndan Write Bold"/>
              </a:rPr>
              <a:t>(AUTOMATIC FEEDING SYSTEM)</a:t>
            </a:r>
          </a:p>
        </p:txBody>
      </p:sp>
      <p:sp>
        <p:nvSpPr>
          <p:cNvPr name="TextBox 9" id="9"/>
          <p:cNvSpPr txBox="true"/>
          <p:nvPr/>
        </p:nvSpPr>
        <p:spPr>
          <a:xfrm rot="0">
            <a:off x="2382343" y="5166059"/>
            <a:ext cx="7503457" cy="1859915"/>
          </a:xfrm>
          <a:prstGeom prst="rect">
            <a:avLst/>
          </a:prstGeom>
        </p:spPr>
        <p:txBody>
          <a:bodyPr anchor="t" rtlCol="false" tIns="0" lIns="0" bIns="0" rIns="0">
            <a:spAutoFit/>
          </a:bodyPr>
          <a:lstStyle/>
          <a:p>
            <a:pPr algn="ctr">
              <a:lnSpc>
                <a:spcPts val="7479"/>
              </a:lnSpc>
            </a:pPr>
            <a:r>
              <a:rPr lang="en-US" sz="5499">
                <a:solidFill>
                  <a:srgbClr val="221716"/>
                </a:solidFill>
                <a:latin typeface="Baloo Thambi"/>
              </a:rPr>
              <a:t>Kelas LED </a:t>
            </a:r>
          </a:p>
          <a:p>
            <a:pPr algn="ctr">
              <a:lnSpc>
                <a:spcPts val="7479"/>
              </a:lnSpc>
            </a:pPr>
            <a:r>
              <a:rPr lang="en-US" sz="5499">
                <a:solidFill>
                  <a:srgbClr val="221716"/>
                </a:solidFill>
                <a:latin typeface="Baloo Thambi"/>
              </a:rPr>
              <a:t>Kelompok C</a:t>
            </a:r>
          </a:p>
        </p:txBody>
      </p:sp>
      <p:sp>
        <p:nvSpPr>
          <p:cNvPr name="Freeform 10" id="10"/>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0"/>
            <a:stretch>
              <a:fillRect l="0" t="0" r="0" b="-220"/>
            </a:stretch>
          </a:blipFill>
        </p:spPr>
      </p:sp>
      <p:sp>
        <p:nvSpPr>
          <p:cNvPr name="Freeform 11" id="11"/>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1"/>
            <a:stretch>
              <a:fillRect l="-14046" t="0" r="-14077" b="0"/>
            </a:stretch>
          </a:blipFill>
        </p:spPr>
      </p:sp>
      <p:sp>
        <p:nvSpPr>
          <p:cNvPr name="Freeform 12" id="12"/>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2"/>
            <a:stretch>
              <a:fillRect l="0" t="0" r="-51" b="0"/>
            </a:stretch>
          </a:blipFill>
        </p:spPr>
      </p:sp>
      <p:sp>
        <p:nvSpPr>
          <p:cNvPr name="Freeform 13" id="13"/>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3"/>
            <a:stretch>
              <a:fillRect l="-6256" t="0" r="-6257" b="0"/>
            </a:stretch>
          </a:blipFill>
        </p:spPr>
      </p:sp>
      <p:sp>
        <p:nvSpPr>
          <p:cNvPr name="TextBox 14" id="14"/>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EF8"/>
        </a:solidFill>
      </p:bgPr>
    </p:bg>
    <p:spTree>
      <p:nvGrpSpPr>
        <p:cNvPr id="1" name=""/>
        <p:cNvGrpSpPr/>
        <p:nvPr/>
      </p:nvGrpSpPr>
      <p:grpSpPr>
        <a:xfrm>
          <a:off x="0" y="0"/>
          <a:ext cx="0" cy="0"/>
          <a:chOff x="0" y="0"/>
          <a:chExt cx="0" cy="0"/>
        </a:xfrm>
      </p:grpSpPr>
      <p:sp>
        <p:nvSpPr>
          <p:cNvPr name="Freeform 2" id="2"/>
          <p:cNvSpPr/>
          <p:nvPr/>
        </p:nvSpPr>
        <p:spPr>
          <a:xfrm flipH="false" flipV="false" rot="877787">
            <a:off x="12193191" y="-8603506"/>
            <a:ext cx="11706351" cy="11967459"/>
          </a:xfrm>
          <a:custGeom>
            <a:avLst/>
            <a:gdLst/>
            <a:ahLst/>
            <a:cxnLst/>
            <a:rect r="r" b="b" t="t" l="l"/>
            <a:pathLst>
              <a:path h="11967459" w="11706351">
                <a:moveTo>
                  <a:pt x="0" y="0"/>
                </a:moveTo>
                <a:lnTo>
                  <a:pt x="11706351" y="0"/>
                </a:lnTo>
                <a:lnTo>
                  <a:pt x="11706351" y="11967459"/>
                </a:lnTo>
                <a:lnTo>
                  <a:pt x="0" y="11967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7787">
            <a:off x="-5711588" y="4303270"/>
            <a:ext cx="11706351" cy="11967459"/>
          </a:xfrm>
          <a:custGeom>
            <a:avLst/>
            <a:gdLst/>
            <a:ahLst/>
            <a:cxnLst/>
            <a:rect r="r" b="b" t="t" l="l"/>
            <a:pathLst>
              <a:path h="11967459" w="11706351">
                <a:moveTo>
                  <a:pt x="0" y="0"/>
                </a:moveTo>
                <a:lnTo>
                  <a:pt x="11706352" y="0"/>
                </a:lnTo>
                <a:lnTo>
                  <a:pt x="11706352" y="11967460"/>
                </a:lnTo>
                <a:lnTo>
                  <a:pt x="0" y="11967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2519" y="9378347"/>
            <a:ext cx="1047714" cy="908653"/>
          </a:xfrm>
          <a:custGeom>
            <a:avLst/>
            <a:gdLst/>
            <a:ahLst/>
            <a:cxnLst/>
            <a:rect r="r" b="b" t="t" l="l"/>
            <a:pathLst>
              <a:path h="908653" w="1047714">
                <a:moveTo>
                  <a:pt x="0" y="0"/>
                </a:moveTo>
                <a:lnTo>
                  <a:pt x="1047714" y="0"/>
                </a:lnTo>
                <a:lnTo>
                  <a:pt x="1047714" y="908653"/>
                </a:lnTo>
                <a:lnTo>
                  <a:pt x="0" y="908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1588" y="236418"/>
            <a:ext cx="1420767" cy="1281273"/>
          </a:xfrm>
          <a:custGeom>
            <a:avLst/>
            <a:gdLst/>
            <a:ahLst/>
            <a:cxnLst/>
            <a:rect r="r" b="b" t="t" l="l"/>
            <a:pathLst>
              <a:path h="1281273" w="1420767">
                <a:moveTo>
                  <a:pt x="0" y="0"/>
                </a:moveTo>
                <a:lnTo>
                  <a:pt x="1420767" y="0"/>
                </a:lnTo>
                <a:lnTo>
                  <a:pt x="1420767" y="1281273"/>
                </a:lnTo>
                <a:lnTo>
                  <a:pt x="0" y="1281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788735" y="6580442"/>
            <a:ext cx="2257631" cy="3706558"/>
          </a:xfrm>
          <a:custGeom>
            <a:avLst/>
            <a:gdLst/>
            <a:ahLst/>
            <a:cxnLst/>
            <a:rect r="r" b="b" t="t" l="l"/>
            <a:pathLst>
              <a:path h="3706558" w="2257631">
                <a:moveTo>
                  <a:pt x="0" y="0"/>
                </a:moveTo>
                <a:lnTo>
                  <a:pt x="2257631" y="0"/>
                </a:lnTo>
                <a:lnTo>
                  <a:pt x="2257631" y="3706558"/>
                </a:lnTo>
                <a:lnTo>
                  <a:pt x="0" y="37065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893540" y="5923835"/>
            <a:ext cx="7716002" cy="3908839"/>
          </a:xfrm>
          <a:custGeom>
            <a:avLst/>
            <a:gdLst/>
            <a:ahLst/>
            <a:cxnLst/>
            <a:rect r="r" b="b" t="t" l="l"/>
            <a:pathLst>
              <a:path h="3908839" w="7716002">
                <a:moveTo>
                  <a:pt x="0" y="0"/>
                </a:moveTo>
                <a:lnTo>
                  <a:pt x="7716002" y="0"/>
                </a:lnTo>
                <a:lnTo>
                  <a:pt x="7716002" y="3908838"/>
                </a:lnTo>
                <a:lnTo>
                  <a:pt x="0" y="3908838"/>
                </a:lnTo>
                <a:lnTo>
                  <a:pt x="0" y="0"/>
                </a:lnTo>
                <a:close/>
              </a:path>
            </a:pathLst>
          </a:custGeom>
          <a:blipFill>
            <a:blip r:embed="rId10"/>
            <a:stretch>
              <a:fillRect l="0" t="0" r="0" b="0"/>
            </a:stretch>
          </a:blipFill>
        </p:spPr>
      </p:sp>
      <p:sp>
        <p:nvSpPr>
          <p:cNvPr name="Freeform 8" id="8"/>
          <p:cNvSpPr/>
          <p:nvPr/>
        </p:nvSpPr>
        <p:spPr>
          <a:xfrm flipH="false" flipV="false" rot="0">
            <a:off x="11877014" y="1153330"/>
            <a:ext cx="3374184" cy="4498912"/>
          </a:xfrm>
          <a:custGeom>
            <a:avLst/>
            <a:gdLst/>
            <a:ahLst/>
            <a:cxnLst/>
            <a:rect r="r" b="b" t="t" l="l"/>
            <a:pathLst>
              <a:path h="4498912" w="3374184">
                <a:moveTo>
                  <a:pt x="0" y="0"/>
                </a:moveTo>
                <a:lnTo>
                  <a:pt x="3374184" y="0"/>
                </a:lnTo>
                <a:lnTo>
                  <a:pt x="3374184" y="4498912"/>
                </a:lnTo>
                <a:lnTo>
                  <a:pt x="0" y="4498912"/>
                </a:lnTo>
                <a:lnTo>
                  <a:pt x="0" y="0"/>
                </a:lnTo>
                <a:close/>
              </a:path>
            </a:pathLst>
          </a:custGeom>
          <a:blipFill>
            <a:blip r:embed="rId11"/>
            <a:stretch>
              <a:fillRect l="0" t="0" r="0" b="0"/>
            </a:stretch>
          </a:blipFill>
        </p:spPr>
      </p:sp>
      <p:sp>
        <p:nvSpPr>
          <p:cNvPr name="Freeform 9" id="9"/>
          <p:cNvSpPr/>
          <p:nvPr/>
        </p:nvSpPr>
        <p:spPr>
          <a:xfrm flipH="false" flipV="false" rot="0">
            <a:off x="2617906" y="1218163"/>
            <a:ext cx="2496857" cy="4441018"/>
          </a:xfrm>
          <a:custGeom>
            <a:avLst/>
            <a:gdLst/>
            <a:ahLst/>
            <a:cxnLst/>
            <a:rect r="r" b="b" t="t" l="l"/>
            <a:pathLst>
              <a:path h="4441018" w="2496857">
                <a:moveTo>
                  <a:pt x="0" y="0"/>
                </a:moveTo>
                <a:lnTo>
                  <a:pt x="2496857" y="0"/>
                </a:lnTo>
                <a:lnTo>
                  <a:pt x="2496857" y="4441018"/>
                </a:lnTo>
                <a:lnTo>
                  <a:pt x="0" y="4441018"/>
                </a:lnTo>
                <a:lnTo>
                  <a:pt x="0" y="0"/>
                </a:lnTo>
                <a:close/>
              </a:path>
            </a:pathLst>
          </a:custGeom>
          <a:blipFill>
            <a:blip r:embed="rId12"/>
            <a:stretch>
              <a:fillRect l="0" t="0" r="0" b="0"/>
            </a:stretch>
          </a:blipFill>
        </p:spPr>
      </p:sp>
      <p:sp>
        <p:nvSpPr>
          <p:cNvPr name="Freeform 10" id="10"/>
          <p:cNvSpPr/>
          <p:nvPr/>
        </p:nvSpPr>
        <p:spPr>
          <a:xfrm flipH="false" flipV="false" rot="0">
            <a:off x="7507227" y="1218163"/>
            <a:ext cx="2488627" cy="4434079"/>
          </a:xfrm>
          <a:custGeom>
            <a:avLst/>
            <a:gdLst/>
            <a:ahLst/>
            <a:cxnLst/>
            <a:rect r="r" b="b" t="t" l="l"/>
            <a:pathLst>
              <a:path h="4434079" w="2488627">
                <a:moveTo>
                  <a:pt x="0" y="0"/>
                </a:moveTo>
                <a:lnTo>
                  <a:pt x="2488627" y="0"/>
                </a:lnTo>
                <a:lnTo>
                  <a:pt x="2488627" y="4434079"/>
                </a:lnTo>
                <a:lnTo>
                  <a:pt x="0" y="4434079"/>
                </a:lnTo>
                <a:lnTo>
                  <a:pt x="0" y="0"/>
                </a:lnTo>
                <a:close/>
              </a:path>
            </a:pathLst>
          </a:custGeom>
          <a:blipFill>
            <a:blip r:embed="rId13"/>
            <a:stretch>
              <a:fillRect l="0" t="0" r="0" b="0"/>
            </a:stretch>
          </a:blipFill>
        </p:spPr>
      </p:sp>
      <p:sp>
        <p:nvSpPr>
          <p:cNvPr name="TextBox 11" id="11"/>
          <p:cNvSpPr txBox="true"/>
          <p:nvPr/>
        </p:nvSpPr>
        <p:spPr>
          <a:xfrm rot="0">
            <a:off x="3493783" y="-151595"/>
            <a:ext cx="10373165" cy="1295400"/>
          </a:xfrm>
          <a:prstGeom prst="rect">
            <a:avLst/>
          </a:prstGeom>
        </p:spPr>
        <p:txBody>
          <a:bodyPr anchor="t" rtlCol="false" tIns="0" lIns="0" bIns="0" rIns="0">
            <a:spAutoFit/>
          </a:bodyPr>
          <a:lstStyle/>
          <a:p>
            <a:pPr algn="ctr">
              <a:lnSpc>
                <a:spcPts val="9599"/>
              </a:lnSpc>
            </a:pPr>
            <a:r>
              <a:rPr lang="en-US" sz="7999">
                <a:solidFill>
                  <a:srgbClr val="221716"/>
                </a:solidFill>
                <a:latin typeface="Bryndan Write Bold"/>
              </a:rPr>
              <a:t>Dokumentasi</a:t>
            </a:r>
          </a:p>
        </p:txBody>
      </p:sp>
      <p:sp>
        <p:nvSpPr>
          <p:cNvPr name="TextBox 12" id="12"/>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
        <p:nvSpPr>
          <p:cNvPr name="Freeform 13" id="13"/>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4"/>
            <a:stretch>
              <a:fillRect l="0" t="0" r="0" b="-220"/>
            </a:stretch>
          </a:blipFill>
        </p:spPr>
      </p:sp>
      <p:sp>
        <p:nvSpPr>
          <p:cNvPr name="Freeform 14" id="14"/>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5"/>
            <a:stretch>
              <a:fillRect l="-14046" t="0" r="-14077" b="0"/>
            </a:stretch>
          </a:blipFill>
        </p:spPr>
      </p:sp>
      <p:sp>
        <p:nvSpPr>
          <p:cNvPr name="Freeform 15" id="15"/>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6"/>
            <a:stretch>
              <a:fillRect l="0" t="0" r="-51" b="0"/>
            </a:stretch>
          </a:blipFill>
        </p:spPr>
      </p:sp>
      <p:sp>
        <p:nvSpPr>
          <p:cNvPr name="Freeform 16" id="16"/>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7"/>
            <a:stretch>
              <a:fillRect l="-6256" t="0" r="-6257"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8FF"/>
        </a:solidFill>
      </p:bgPr>
    </p:bg>
    <p:spTree>
      <p:nvGrpSpPr>
        <p:cNvPr id="1" name=""/>
        <p:cNvGrpSpPr/>
        <p:nvPr/>
      </p:nvGrpSpPr>
      <p:grpSpPr>
        <a:xfrm>
          <a:off x="0" y="0"/>
          <a:ext cx="0" cy="0"/>
          <a:chOff x="0" y="0"/>
          <a:chExt cx="0" cy="0"/>
        </a:xfrm>
      </p:grpSpPr>
      <p:sp>
        <p:nvSpPr>
          <p:cNvPr name="Freeform 2" id="2"/>
          <p:cNvSpPr/>
          <p:nvPr/>
        </p:nvSpPr>
        <p:spPr>
          <a:xfrm flipH="false" flipV="false" rot="0">
            <a:off x="12202457" y="-585078"/>
            <a:ext cx="11721898" cy="11983353"/>
          </a:xfrm>
          <a:custGeom>
            <a:avLst/>
            <a:gdLst/>
            <a:ahLst/>
            <a:cxnLst/>
            <a:rect r="r" b="b" t="t" l="l"/>
            <a:pathLst>
              <a:path h="11983353" w="11721898">
                <a:moveTo>
                  <a:pt x="0" y="0"/>
                </a:moveTo>
                <a:lnTo>
                  <a:pt x="11721897" y="0"/>
                </a:lnTo>
                <a:lnTo>
                  <a:pt x="11721897" y="11983352"/>
                </a:lnTo>
                <a:lnTo>
                  <a:pt x="0" y="119833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72367" y="2402021"/>
            <a:ext cx="8366528" cy="8107927"/>
          </a:xfrm>
          <a:custGeom>
            <a:avLst/>
            <a:gdLst/>
            <a:ahLst/>
            <a:cxnLst/>
            <a:rect r="r" b="b" t="t" l="l"/>
            <a:pathLst>
              <a:path h="8107927" w="8366528">
                <a:moveTo>
                  <a:pt x="0" y="0"/>
                </a:moveTo>
                <a:lnTo>
                  <a:pt x="8366529" y="0"/>
                </a:lnTo>
                <a:lnTo>
                  <a:pt x="8366529" y="8107927"/>
                </a:lnTo>
                <a:lnTo>
                  <a:pt x="0" y="8107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376051">
            <a:off x="-2205939" y="-3595272"/>
            <a:ext cx="5553422" cy="5677290"/>
          </a:xfrm>
          <a:custGeom>
            <a:avLst/>
            <a:gdLst/>
            <a:ahLst/>
            <a:cxnLst/>
            <a:rect r="r" b="b" t="t" l="l"/>
            <a:pathLst>
              <a:path h="5677290" w="5553422">
                <a:moveTo>
                  <a:pt x="0" y="0"/>
                </a:moveTo>
                <a:lnTo>
                  <a:pt x="5553422" y="0"/>
                </a:lnTo>
                <a:lnTo>
                  <a:pt x="5553422" y="5677291"/>
                </a:lnTo>
                <a:lnTo>
                  <a:pt x="0" y="5677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712038">
            <a:off x="8913255" y="8803973"/>
            <a:ext cx="1047714" cy="908653"/>
          </a:xfrm>
          <a:custGeom>
            <a:avLst/>
            <a:gdLst/>
            <a:ahLst/>
            <a:cxnLst/>
            <a:rect r="r" b="b" t="t" l="l"/>
            <a:pathLst>
              <a:path h="908653" w="1047714">
                <a:moveTo>
                  <a:pt x="0" y="0"/>
                </a:moveTo>
                <a:lnTo>
                  <a:pt x="1047713" y="0"/>
                </a:lnTo>
                <a:lnTo>
                  <a:pt x="1047713" y="908654"/>
                </a:lnTo>
                <a:lnTo>
                  <a:pt x="0" y="908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608106" y="1054736"/>
            <a:ext cx="1420767" cy="1281273"/>
          </a:xfrm>
          <a:custGeom>
            <a:avLst/>
            <a:gdLst/>
            <a:ahLst/>
            <a:cxnLst/>
            <a:rect r="r" b="b" t="t" l="l"/>
            <a:pathLst>
              <a:path h="1281273" w="1420767">
                <a:moveTo>
                  <a:pt x="0" y="0"/>
                </a:moveTo>
                <a:lnTo>
                  <a:pt x="1420767" y="0"/>
                </a:lnTo>
                <a:lnTo>
                  <a:pt x="1420767" y="1281274"/>
                </a:lnTo>
                <a:lnTo>
                  <a:pt x="0" y="12812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0"/>
            <a:stretch>
              <a:fillRect l="0" t="0" r="0" b="-220"/>
            </a:stretch>
          </a:blipFill>
        </p:spPr>
      </p:sp>
      <p:sp>
        <p:nvSpPr>
          <p:cNvPr name="Freeform 8" id="8"/>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1"/>
            <a:stretch>
              <a:fillRect l="-14046" t="0" r="-14077" b="0"/>
            </a:stretch>
          </a:blipFill>
        </p:spPr>
      </p:sp>
      <p:sp>
        <p:nvSpPr>
          <p:cNvPr name="Freeform 9" id="9"/>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2"/>
            <a:stretch>
              <a:fillRect l="0" t="0" r="-51" b="0"/>
            </a:stretch>
          </a:blipFill>
        </p:spPr>
      </p:sp>
      <p:sp>
        <p:nvSpPr>
          <p:cNvPr name="Freeform 10" id="10"/>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3"/>
            <a:stretch>
              <a:fillRect l="-6256" t="0" r="-6257" b="0"/>
            </a:stretch>
          </a:blipFill>
        </p:spPr>
      </p:sp>
      <p:sp>
        <p:nvSpPr>
          <p:cNvPr name="Freeform 11" id="11"/>
          <p:cNvSpPr/>
          <p:nvPr/>
        </p:nvSpPr>
        <p:spPr>
          <a:xfrm flipH="false" flipV="false" rot="0">
            <a:off x="467990" y="7410450"/>
            <a:ext cx="2257631" cy="3706558"/>
          </a:xfrm>
          <a:custGeom>
            <a:avLst/>
            <a:gdLst/>
            <a:ahLst/>
            <a:cxnLst/>
            <a:rect r="r" b="b" t="t" l="l"/>
            <a:pathLst>
              <a:path h="3706558" w="2257631">
                <a:moveTo>
                  <a:pt x="0" y="0"/>
                </a:moveTo>
                <a:lnTo>
                  <a:pt x="2257631" y="0"/>
                </a:lnTo>
                <a:lnTo>
                  <a:pt x="2257631" y="3706558"/>
                </a:lnTo>
                <a:lnTo>
                  <a:pt x="0" y="37065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12" id="12">
            <a:hlinkClick action="ppaction://media"/>
          </p:cNvPr>
          <p:cNvPicPr>
            <a:picLocks noChangeAspect="true"/>
          </p:cNvPicPr>
          <p:nvPr>
            <a:videoFile r:link="rId17"/>
            <p:extLst>
              <p:ext uri="{DAA4B4D4-6D71-4841-9C94-3DE7FCFB9230}">
                <p14:media xmlns:p14="http://schemas.microsoft.com/office/powerpoint/2010/main" r:embed="rId18"/>
              </p:ext>
            </p:extLst>
          </p:nvPr>
        </p:nvPicPr>
        <p:blipFill>
          <a:blip r:embed="rId16"/>
          <a:srcRect l="0" t="0" r="0" b="0"/>
          <a:stretch>
            <a:fillRect/>
          </a:stretch>
        </p:blipFill>
        <p:spPr>
          <a:xfrm flipH="false" flipV="false" rot="0">
            <a:off x="1521614" y="1028700"/>
            <a:ext cx="4219936" cy="9143195"/>
          </a:xfrm>
          <a:prstGeom prst="rect">
            <a:avLst/>
          </a:prstGeom>
        </p:spPr>
      </p:pic>
      <p:sp>
        <p:nvSpPr>
          <p:cNvPr name="TextBox 13" id="13"/>
          <p:cNvSpPr txBox="true"/>
          <p:nvPr/>
        </p:nvSpPr>
        <p:spPr>
          <a:xfrm rot="0">
            <a:off x="2945325" y="-151595"/>
            <a:ext cx="10373165" cy="1295400"/>
          </a:xfrm>
          <a:prstGeom prst="rect">
            <a:avLst/>
          </a:prstGeom>
        </p:spPr>
        <p:txBody>
          <a:bodyPr anchor="t" rtlCol="false" tIns="0" lIns="0" bIns="0" rIns="0">
            <a:spAutoFit/>
          </a:bodyPr>
          <a:lstStyle/>
          <a:p>
            <a:pPr algn="ctr">
              <a:lnSpc>
                <a:spcPts val="9599"/>
              </a:lnSpc>
            </a:pPr>
            <a:r>
              <a:rPr lang="en-US" sz="7999">
                <a:solidFill>
                  <a:srgbClr val="221716"/>
                </a:solidFill>
                <a:latin typeface="Bryndan Write Bold"/>
              </a:rPr>
              <a:t>Demonstrasi App</a:t>
            </a:r>
          </a:p>
        </p:txBody>
      </p:sp>
      <p:sp>
        <p:nvSpPr>
          <p:cNvPr name="TextBox 14" id="14"/>
          <p:cNvSpPr txBox="true"/>
          <p:nvPr/>
        </p:nvSpPr>
        <p:spPr>
          <a:xfrm rot="0">
            <a:off x="5903475" y="2619743"/>
            <a:ext cx="6620944" cy="3313431"/>
          </a:xfrm>
          <a:prstGeom prst="rect">
            <a:avLst/>
          </a:prstGeom>
        </p:spPr>
        <p:txBody>
          <a:bodyPr anchor="t" rtlCol="false" tIns="0" lIns="0" bIns="0" rIns="0">
            <a:spAutoFit/>
          </a:bodyPr>
          <a:lstStyle/>
          <a:p>
            <a:pPr algn="ctr">
              <a:lnSpc>
                <a:spcPts val="5319"/>
              </a:lnSpc>
              <a:spcBef>
                <a:spcPct val="0"/>
              </a:spcBef>
            </a:pPr>
            <a:r>
              <a:rPr lang="en-US" sz="3799">
                <a:solidFill>
                  <a:srgbClr val="221716"/>
                </a:solidFill>
                <a:latin typeface="Baloo Thambi"/>
              </a:rPr>
              <a:t>Link : https://drive.google.com/file/d/13epk9oDceAEpIOlJUNYKZYgoKvXA0EB4/view?usp=drivesdk </a:t>
            </a:r>
          </a:p>
        </p:txBody>
      </p:sp>
      <p:sp>
        <p:nvSpPr>
          <p:cNvPr name="TextBox 15" id="15"/>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8FF"/>
        </a:solidFill>
      </p:bgPr>
    </p:bg>
    <p:spTree>
      <p:nvGrpSpPr>
        <p:cNvPr id="1" name=""/>
        <p:cNvGrpSpPr/>
        <p:nvPr/>
      </p:nvGrpSpPr>
      <p:grpSpPr>
        <a:xfrm>
          <a:off x="0" y="0"/>
          <a:ext cx="0" cy="0"/>
          <a:chOff x="0" y="0"/>
          <a:chExt cx="0" cy="0"/>
        </a:xfrm>
      </p:grpSpPr>
      <p:sp>
        <p:nvSpPr>
          <p:cNvPr name="Freeform 2" id="2"/>
          <p:cNvSpPr/>
          <p:nvPr/>
        </p:nvSpPr>
        <p:spPr>
          <a:xfrm flipH="false" flipV="false" rot="0">
            <a:off x="-3483558" y="863282"/>
            <a:ext cx="10050373" cy="10274545"/>
          </a:xfrm>
          <a:custGeom>
            <a:avLst/>
            <a:gdLst/>
            <a:ahLst/>
            <a:cxnLst/>
            <a:rect r="r" b="b" t="t" l="l"/>
            <a:pathLst>
              <a:path h="10274545" w="10050373">
                <a:moveTo>
                  <a:pt x="0" y="0"/>
                </a:moveTo>
                <a:lnTo>
                  <a:pt x="10050373" y="0"/>
                </a:lnTo>
                <a:lnTo>
                  <a:pt x="10050373" y="10274545"/>
                </a:lnTo>
                <a:lnTo>
                  <a:pt x="0" y="10274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51579" y="7812920"/>
            <a:ext cx="10050373" cy="10274545"/>
          </a:xfrm>
          <a:custGeom>
            <a:avLst/>
            <a:gdLst/>
            <a:ahLst/>
            <a:cxnLst/>
            <a:rect r="r" b="b" t="t" l="l"/>
            <a:pathLst>
              <a:path h="10274545" w="10050373">
                <a:moveTo>
                  <a:pt x="0" y="0"/>
                </a:moveTo>
                <a:lnTo>
                  <a:pt x="10050373" y="0"/>
                </a:lnTo>
                <a:lnTo>
                  <a:pt x="10050373" y="10274545"/>
                </a:lnTo>
                <a:lnTo>
                  <a:pt x="0" y="10274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712038">
            <a:off x="550224" y="8833568"/>
            <a:ext cx="1047714" cy="908653"/>
          </a:xfrm>
          <a:custGeom>
            <a:avLst/>
            <a:gdLst/>
            <a:ahLst/>
            <a:cxnLst/>
            <a:rect r="r" b="b" t="t" l="l"/>
            <a:pathLst>
              <a:path h="908653" w="1047714">
                <a:moveTo>
                  <a:pt x="0" y="0"/>
                </a:moveTo>
                <a:lnTo>
                  <a:pt x="1047713" y="0"/>
                </a:lnTo>
                <a:lnTo>
                  <a:pt x="1047713" y="908653"/>
                </a:lnTo>
                <a:lnTo>
                  <a:pt x="0" y="908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362038">
            <a:off x="1822515" y="1304941"/>
            <a:ext cx="1313470" cy="1256155"/>
          </a:xfrm>
          <a:custGeom>
            <a:avLst/>
            <a:gdLst/>
            <a:ahLst/>
            <a:cxnLst/>
            <a:rect r="r" b="b" t="t" l="l"/>
            <a:pathLst>
              <a:path h="1256155" w="1313470">
                <a:moveTo>
                  <a:pt x="0" y="0"/>
                </a:moveTo>
                <a:lnTo>
                  <a:pt x="1313471" y="0"/>
                </a:lnTo>
                <a:lnTo>
                  <a:pt x="1313471" y="1256156"/>
                </a:lnTo>
                <a:lnTo>
                  <a:pt x="0" y="12561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887839" y="7496485"/>
            <a:ext cx="2451796" cy="4025337"/>
          </a:xfrm>
          <a:custGeom>
            <a:avLst/>
            <a:gdLst/>
            <a:ahLst/>
            <a:cxnLst/>
            <a:rect r="r" b="b" t="t" l="l"/>
            <a:pathLst>
              <a:path h="4025337" w="2451796">
                <a:moveTo>
                  <a:pt x="0" y="0"/>
                </a:moveTo>
                <a:lnTo>
                  <a:pt x="2451796" y="0"/>
                </a:lnTo>
                <a:lnTo>
                  <a:pt x="2451796" y="4025337"/>
                </a:lnTo>
                <a:lnTo>
                  <a:pt x="0" y="40253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548917" y="1361519"/>
            <a:ext cx="1420767" cy="1281273"/>
          </a:xfrm>
          <a:custGeom>
            <a:avLst/>
            <a:gdLst/>
            <a:ahLst/>
            <a:cxnLst/>
            <a:rect r="r" b="b" t="t" l="l"/>
            <a:pathLst>
              <a:path h="1281273" w="1420767">
                <a:moveTo>
                  <a:pt x="0" y="0"/>
                </a:moveTo>
                <a:lnTo>
                  <a:pt x="1420766" y="0"/>
                </a:lnTo>
                <a:lnTo>
                  <a:pt x="1420766" y="1281273"/>
                </a:lnTo>
                <a:lnTo>
                  <a:pt x="0" y="12812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2"/>
            <a:stretch>
              <a:fillRect l="-6256" t="0" r="-6257" b="0"/>
            </a:stretch>
          </a:blipFill>
        </p:spPr>
      </p:sp>
      <p:sp>
        <p:nvSpPr>
          <p:cNvPr name="Freeform 9" id="9"/>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3"/>
            <a:stretch>
              <a:fillRect l="0" t="0" r="-51" b="0"/>
            </a:stretch>
          </a:blipFill>
        </p:spPr>
      </p:sp>
      <p:sp>
        <p:nvSpPr>
          <p:cNvPr name="Freeform 10" id="10"/>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4"/>
            <a:stretch>
              <a:fillRect l="-14046" t="0" r="-14077" b="0"/>
            </a:stretch>
          </a:blipFill>
        </p:spPr>
      </p:sp>
      <p:sp>
        <p:nvSpPr>
          <p:cNvPr name="Freeform 11" id="11"/>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5"/>
            <a:stretch>
              <a:fillRect l="0" t="0" r="0" b="-220"/>
            </a:stretch>
          </a:blipFill>
        </p:spPr>
      </p:sp>
      <p:pic>
        <p:nvPicPr>
          <p:cNvPr name="Picture 12" id="12">
            <a:hlinkClick action="ppaction://media"/>
          </p:cNvPr>
          <p:cNvPicPr>
            <a:picLocks noChangeAspect="true"/>
          </p:cNvPicPr>
          <p:nvPr>
            <a:videoFile r:link="rId17"/>
            <p:extLst>
              <p:ext uri="{DAA4B4D4-6D71-4841-9C94-3DE7FCFB9230}">
                <p14:media xmlns:p14="http://schemas.microsoft.com/office/powerpoint/2010/main" r:embed="rId18"/>
              </p:ext>
            </p:extLst>
          </p:nvPr>
        </p:nvPicPr>
        <p:blipFill>
          <a:blip r:embed="rId16"/>
          <a:srcRect l="0" t="0" r="0" b="0"/>
          <a:stretch>
            <a:fillRect/>
          </a:stretch>
        </p:blipFill>
        <p:spPr>
          <a:xfrm flipH="false" flipV="false" rot="0">
            <a:off x="4251641" y="1218163"/>
            <a:ext cx="5020583" cy="8925481"/>
          </a:xfrm>
          <a:prstGeom prst="rect">
            <a:avLst/>
          </a:prstGeom>
        </p:spPr>
      </p:pic>
      <p:sp>
        <p:nvSpPr>
          <p:cNvPr name="TextBox 13" id="13"/>
          <p:cNvSpPr txBox="true"/>
          <p:nvPr/>
        </p:nvSpPr>
        <p:spPr>
          <a:xfrm rot="0">
            <a:off x="3985033" y="124201"/>
            <a:ext cx="8759828" cy="1209675"/>
          </a:xfrm>
          <a:prstGeom prst="rect">
            <a:avLst/>
          </a:prstGeom>
        </p:spPr>
        <p:txBody>
          <a:bodyPr anchor="t" rtlCol="false" tIns="0" lIns="0" bIns="0" rIns="0">
            <a:spAutoFit/>
          </a:bodyPr>
          <a:lstStyle/>
          <a:p>
            <a:pPr algn="ctr">
              <a:lnSpc>
                <a:spcPts val="9000"/>
              </a:lnSpc>
            </a:pPr>
            <a:r>
              <a:rPr lang="en-US" sz="7500">
                <a:solidFill>
                  <a:srgbClr val="221716"/>
                </a:solidFill>
                <a:latin typeface="Bryndan Write Bold"/>
              </a:rPr>
              <a:t>Demo Proyek Akhir</a:t>
            </a:r>
          </a:p>
        </p:txBody>
      </p:sp>
      <p:sp>
        <p:nvSpPr>
          <p:cNvPr name="TextBox 14" id="14"/>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
        <p:nvSpPr>
          <p:cNvPr name="TextBox 15" id="15"/>
          <p:cNvSpPr txBox="true"/>
          <p:nvPr/>
        </p:nvSpPr>
        <p:spPr>
          <a:xfrm rot="0">
            <a:off x="9971718" y="3735705"/>
            <a:ext cx="6959948" cy="2729866"/>
          </a:xfrm>
          <a:prstGeom prst="rect">
            <a:avLst/>
          </a:prstGeom>
        </p:spPr>
        <p:txBody>
          <a:bodyPr anchor="t" rtlCol="false" tIns="0" lIns="0" bIns="0" rIns="0">
            <a:spAutoFit/>
          </a:bodyPr>
          <a:lstStyle/>
          <a:p>
            <a:pPr algn="ctr">
              <a:lnSpc>
                <a:spcPts val="5459"/>
              </a:lnSpc>
              <a:spcBef>
                <a:spcPct val="0"/>
              </a:spcBef>
            </a:pPr>
            <a:r>
              <a:rPr lang="en-US" sz="3899">
                <a:solidFill>
                  <a:srgbClr val="221716"/>
                </a:solidFill>
                <a:latin typeface="Baloo Thambi"/>
              </a:rPr>
              <a:t>Link : https://drive.google.com/file/d/10g1M2X19irKvTAl3xWfu_agsTf3m7CSN/view?usp=sharing</a:t>
            </a:r>
          </a:p>
        </p:txBody>
      </p:sp>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83843" y="1151488"/>
            <a:ext cx="8474466" cy="1209675"/>
          </a:xfrm>
          <a:prstGeom prst="rect">
            <a:avLst/>
          </a:prstGeom>
        </p:spPr>
        <p:txBody>
          <a:bodyPr anchor="t" rtlCol="false" tIns="0" lIns="0" bIns="0" rIns="0">
            <a:spAutoFit/>
          </a:bodyPr>
          <a:lstStyle/>
          <a:p>
            <a:pPr algn="ctr">
              <a:lnSpc>
                <a:spcPts val="9000"/>
              </a:lnSpc>
            </a:pPr>
            <a:r>
              <a:rPr lang="en-US" sz="7500">
                <a:solidFill>
                  <a:srgbClr val="221716"/>
                </a:solidFill>
                <a:latin typeface="Bryndan Write Bold"/>
              </a:rPr>
              <a:t>Next Plan</a:t>
            </a:r>
          </a:p>
        </p:txBody>
      </p:sp>
      <p:sp>
        <p:nvSpPr>
          <p:cNvPr name="Freeform 3" id="3"/>
          <p:cNvSpPr/>
          <p:nvPr/>
        </p:nvSpPr>
        <p:spPr>
          <a:xfrm flipH="false" flipV="false" rot="877787">
            <a:off x="11195561" y="-5983730"/>
            <a:ext cx="11706351" cy="11967459"/>
          </a:xfrm>
          <a:custGeom>
            <a:avLst/>
            <a:gdLst/>
            <a:ahLst/>
            <a:cxnLst/>
            <a:rect r="r" b="b" t="t" l="l"/>
            <a:pathLst>
              <a:path h="11967459" w="11706351">
                <a:moveTo>
                  <a:pt x="0" y="0"/>
                </a:moveTo>
                <a:lnTo>
                  <a:pt x="11706352" y="0"/>
                </a:lnTo>
                <a:lnTo>
                  <a:pt x="11706352" y="11967460"/>
                </a:lnTo>
                <a:lnTo>
                  <a:pt x="0" y="11967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89692" y="1693682"/>
            <a:ext cx="10040968" cy="9292459"/>
          </a:xfrm>
          <a:custGeom>
            <a:avLst/>
            <a:gdLst/>
            <a:ahLst/>
            <a:cxnLst/>
            <a:rect r="r" b="b" t="t" l="l"/>
            <a:pathLst>
              <a:path h="9292459" w="10040968">
                <a:moveTo>
                  <a:pt x="0" y="0"/>
                </a:moveTo>
                <a:lnTo>
                  <a:pt x="10040967" y="0"/>
                </a:lnTo>
                <a:lnTo>
                  <a:pt x="10040967" y="9292459"/>
                </a:lnTo>
                <a:lnTo>
                  <a:pt x="0" y="92924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25844" y="8093897"/>
            <a:ext cx="1047714" cy="908653"/>
          </a:xfrm>
          <a:custGeom>
            <a:avLst/>
            <a:gdLst/>
            <a:ahLst/>
            <a:cxnLst/>
            <a:rect r="r" b="b" t="t" l="l"/>
            <a:pathLst>
              <a:path h="908653" w="1047714">
                <a:moveTo>
                  <a:pt x="0" y="0"/>
                </a:moveTo>
                <a:lnTo>
                  <a:pt x="1047713" y="0"/>
                </a:lnTo>
                <a:lnTo>
                  <a:pt x="1047713" y="908653"/>
                </a:lnTo>
                <a:lnTo>
                  <a:pt x="0" y="908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247925" y="1028700"/>
            <a:ext cx="1420767" cy="1281273"/>
          </a:xfrm>
          <a:custGeom>
            <a:avLst/>
            <a:gdLst/>
            <a:ahLst/>
            <a:cxnLst/>
            <a:rect r="r" b="b" t="t" l="l"/>
            <a:pathLst>
              <a:path h="1281273" w="1420767">
                <a:moveTo>
                  <a:pt x="0" y="0"/>
                </a:moveTo>
                <a:lnTo>
                  <a:pt x="1420767" y="0"/>
                </a:lnTo>
                <a:lnTo>
                  <a:pt x="1420767" y="1281273"/>
                </a:lnTo>
                <a:lnTo>
                  <a:pt x="0" y="12812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594643" y="7855553"/>
            <a:ext cx="2257631" cy="3706558"/>
          </a:xfrm>
          <a:custGeom>
            <a:avLst/>
            <a:gdLst/>
            <a:ahLst/>
            <a:cxnLst/>
            <a:rect r="r" b="b" t="t" l="l"/>
            <a:pathLst>
              <a:path h="3706558" w="2257631">
                <a:moveTo>
                  <a:pt x="0" y="0"/>
                </a:moveTo>
                <a:lnTo>
                  <a:pt x="2257631" y="0"/>
                </a:lnTo>
                <a:lnTo>
                  <a:pt x="2257631" y="3706558"/>
                </a:lnTo>
                <a:lnTo>
                  <a:pt x="0" y="37065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1216132" y="3212422"/>
            <a:ext cx="8452560" cy="3048635"/>
          </a:xfrm>
          <a:prstGeom prst="rect">
            <a:avLst/>
          </a:prstGeom>
        </p:spPr>
        <p:txBody>
          <a:bodyPr anchor="t" rtlCol="false" tIns="0" lIns="0" bIns="0" rIns="0">
            <a:spAutoFit/>
          </a:bodyPr>
          <a:lstStyle/>
          <a:p>
            <a:pPr marL="798826" indent="-399413" lvl="1">
              <a:lnSpc>
                <a:spcPts val="4809"/>
              </a:lnSpc>
              <a:buFont typeface="Arial"/>
              <a:buChar char="•"/>
            </a:pPr>
            <a:r>
              <a:rPr lang="en-US" sz="3699">
                <a:solidFill>
                  <a:srgbClr val="000000"/>
                </a:solidFill>
                <a:latin typeface="Baloo Thambi"/>
              </a:rPr>
              <a:t>Menambah fitur untuk interaksi offline </a:t>
            </a:r>
          </a:p>
          <a:p>
            <a:pPr marL="798826" indent="-399413" lvl="1">
              <a:lnSpc>
                <a:spcPts val="4809"/>
              </a:lnSpc>
              <a:buFont typeface="Arial"/>
              <a:buChar char="•"/>
            </a:pPr>
            <a:r>
              <a:rPr lang="en-US" sz="3699">
                <a:solidFill>
                  <a:srgbClr val="000000"/>
                </a:solidFill>
                <a:latin typeface="Baloo Thambi"/>
              </a:rPr>
              <a:t>Menambah variasi fitur Meowchine </a:t>
            </a:r>
          </a:p>
          <a:p>
            <a:pPr marL="798826" indent="-399413" lvl="1">
              <a:lnSpc>
                <a:spcPts val="4809"/>
              </a:lnSpc>
              <a:buFont typeface="Arial"/>
              <a:buChar char="•"/>
            </a:pPr>
            <a:r>
              <a:rPr lang="en-US" sz="3699">
                <a:solidFill>
                  <a:srgbClr val="000000"/>
                </a:solidFill>
                <a:latin typeface="Baloo Thambi"/>
              </a:rPr>
              <a:t>Memperindah dan merevisi desain alat agar lebih ergonomis</a:t>
            </a:r>
          </a:p>
        </p:txBody>
      </p:sp>
      <p:sp>
        <p:nvSpPr>
          <p:cNvPr name="Freeform 9" id="9"/>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2"/>
            <a:stretch>
              <a:fillRect l="0" t="0" r="0" b="-220"/>
            </a:stretch>
          </a:blipFill>
        </p:spPr>
      </p:sp>
      <p:sp>
        <p:nvSpPr>
          <p:cNvPr name="Freeform 10" id="10"/>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3"/>
            <a:stretch>
              <a:fillRect l="-14046" t="0" r="-14077" b="0"/>
            </a:stretch>
          </a:blipFill>
        </p:spPr>
      </p:sp>
      <p:sp>
        <p:nvSpPr>
          <p:cNvPr name="Freeform 11" id="11"/>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4"/>
            <a:stretch>
              <a:fillRect l="0" t="0" r="-51" b="0"/>
            </a:stretch>
          </a:blipFill>
        </p:spPr>
      </p:sp>
      <p:sp>
        <p:nvSpPr>
          <p:cNvPr name="Freeform 12" id="12"/>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5"/>
            <a:stretch>
              <a:fillRect l="-6256" t="0" r="-6257" b="0"/>
            </a:stretch>
          </a:blipFill>
        </p:spPr>
      </p:sp>
      <p:sp>
        <p:nvSpPr>
          <p:cNvPr name="TextBox 13" id="13"/>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272128">
            <a:off x="4718530" y="167494"/>
            <a:ext cx="1313470" cy="1256155"/>
          </a:xfrm>
          <a:custGeom>
            <a:avLst/>
            <a:gdLst/>
            <a:ahLst/>
            <a:cxnLst/>
            <a:rect r="r" b="b" t="t" l="l"/>
            <a:pathLst>
              <a:path h="1256155" w="1313470">
                <a:moveTo>
                  <a:pt x="0" y="0"/>
                </a:moveTo>
                <a:lnTo>
                  <a:pt x="1313470" y="0"/>
                </a:lnTo>
                <a:lnTo>
                  <a:pt x="1313470" y="1256156"/>
                </a:lnTo>
                <a:lnTo>
                  <a:pt x="0" y="1256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7787">
            <a:off x="-7930046" y="-744675"/>
            <a:ext cx="12767904" cy="13052690"/>
          </a:xfrm>
          <a:custGeom>
            <a:avLst/>
            <a:gdLst/>
            <a:ahLst/>
            <a:cxnLst/>
            <a:rect r="r" b="b" t="t" l="l"/>
            <a:pathLst>
              <a:path h="13052690" w="12767904">
                <a:moveTo>
                  <a:pt x="0" y="0"/>
                </a:moveTo>
                <a:lnTo>
                  <a:pt x="12767905" y="0"/>
                </a:lnTo>
                <a:lnTo>
                  <a:pt x="12767905" y="13052690"/>
                </a:lnTo>
                <a:lnTo>
                  <a:pt x="0" y="13052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058190" y="-182870"/>
            <a:ext cx="8148728" cy="1209675"/>
          </a:xfrm>
          <a:prstGeom prst="rect">
            <a:avLst/>
          </a:prstGeom>
        </p:spPr>
        <p:txBody>
          <a:bodyPr anchor="t" rtlCol="false" tIns="0" lIns="0" bIns="0" rIns="0">
            <a:spAutoFit/>
          </a:bodyPr>
          <a:lstStyle/>
          <a:p>
            <a:pPr algn="ctr">
              <a:lnSpc>
                <a:spcPts val="9000"/>
              </a:lnSpc>
            </a:pPr>
            <a:r>
              <a:rPr lang="en-US" sz="7500">
                <a:solidFill>
                  <a:srgbClr val="221716"/>
                </a:solidFill>
                <a:latin typeface="Bryndan Write Bold"/>
              </a:rPr>
              <a:t>Kesimpulan</a:t>
            </a:r>
          </a:p>
        </p:txBody>
      </p:sp>
      <p:sp>
        <p:nvSpPr>
          <p:cNvPr name="Freeform 5" id="5"/>
          <p:cNvSpPr/>
          <p:nvPr/>
        </p:nvSpPr>
        <p:spPr>
          <a:xfrm flipH="false" flipV="false" rot="0">
            <a:off x="-2146882" y="863282"/>
            <a:ext cx="8110497" cy="10446776"/>
          </a:xfrm>
          <a:custGeom>
            <a:avLst/>
            <a:gdLst/>
            <a:ahLst/>
            <a:cxnLst/>
            <a:rect r="r" b="b" t="t" l="l"/>
            <a:pathLst>
              <a:path h="10446776" w="8110497">
                <a:moveTo>
                  <a:pt x="0" y="0"/>
                </a:moveTo>
                <a:lnTo>
                  <a:pt x="8110497" y="0"/>
                </a:lnTo>
                <a:lnTo>
                  <a:pt x="8110497" y="10446776"/>
                </a:lnTo>
                <a:lnTo>
                  <a:pt x="0" y="104467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118180" y="9448443"/>
            <a:ext cx="929851" cy="838557"/>
          </a:xfrm>
          <a:custGeom>
            <a:avLst/>
            <a:gdLst/>
            <a:ahLst/>
            <a:cxnLst/>
            <a:rect r="r" b="b" t="t" l="l"/>
            <a:pathLst>
              <a:path h="838557" w="929851">
                <a:moveTo>
                  <a:pt x="0" y="0"/>
                </a:moveTo>
                <a:lnTo>
                  <a:pt x="929852" y="0"/>
                </a:lnTo>
                <a:lnTo>
                  <a:pt x="929852" y="838557"/>
                </a:lnTo>
                <a:lnTo>
                  <a:pt x="0" y="8385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7524175" y="1028700"/>
            <a:ext cx="1047714" cy="908653"/>
          </a:xfrm>
          <a:custGeom>
            <a:avLst/>
            <a:gdLst/>
            <a:ahLst/>
            <a:cxnLst/>
            <a:rect r="r" b="b" t="t" l="l"/>
            <a:pathLst>
              <a:path h="908653" w="1047714">
                <a:moveTo>
                  <a:pt x="0" y="0"/>
                </a:moveTo>
                <a:lnTo>
                  <a:pt x="1047713" y="0"/>
                </a:lnTo>
                <a:lnTo>
                  <a:pt x="1047713" y="908653"/>
                </a:lnTo>
                <a:lnTo>
                  <a:pt x="0" y="9086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6485269" y="649153"/>
            <a:ext cx="10950892" cy="9417685"/>
          </a:xfrm>
          <a:prstGeom prst="rect">
            <a:avLst/>
          </a:prstGeom>
        </p:spPr>
        <p:txBody>
          <a:bodyPr anchor="t" rtlCol="false" tIns="0" lIns="0" bIns="0" rIns="0">
            <a:spAutoFit/>
          </a:bodyPr>
          <a:lstStyle/>
          <a:p>
            <a:pPr algn="ctr">
              <a:lnSpc>
                <a:spcPts val="4159"/>
              </a:lnSpc>
            </a:pPr>
            <a:r>
              <a:rPr lang="en-US" sz="3199">
                <a:solidFill>
                  <a:srgbClr val="000000"/>
                </a:solidFill>
                <a:latin typeface="Baloo Thambi"/>
              </a:rPr>
              <a:t>   </a:t>
            </a:r>
          </a:p>
          <a:p>
            <a:pPr marL="690879" indent="-345439" lvl="1">
              <a:lnSpc>
                <a:spcPts val="4159"/>
              </a:lnSpc>
              <a:buFont typeface="Arial"/>
              <a:buChar char="•"/>
            </a:pPr>
            <a:r>
              <a:rPr lang="en-US" sz="3199">
                <a:solidFill>
                  <a:srgbClr val="000000"/>
                </a:solidFill>
                <a:latin typeface="Baloo Thambi"/>
              </a:rPr>
              <a:t>Alat ini bagus digunakan untuk pemeliharaan kucing ketika memiliki kesibukan yang membutuhkan waktu panjang</a:t>
            </a:r>
            <a:r>
              <a:rPr lang="en-US" sz="3199">
                <a:solidFill>
                  <a:srgbClr val="000000"/>
                </a:solidFill>
                <a:latin typeface="Baloo Thambi"/>
              </a:rPr>
              <a:t>.</a:t>
            </a:r>
          </a:p>
          <a:p>
            <a:pPr>
              <a:lnSpc>
                <a:spcPts val="4159"/>
              </a:lnSpc>
            </a:pPr>
          </a:p>
          <a:p>
            <a:pPr marL="690879" indent="-345439" lvl="1">
              <a:lnSpc>
                <a:spcPts val="4159"/>
              </a:lnSpc>
              <a:buFont typeface="Arial"/>
              <a:buChar char="•"/>
            </a:pPr>
            <a:r>
              <a:rPr lang="en-US" sz="3199">
                <a:solidFill>
                  <a:srgbClr val="000000"/>
                </a:solidFill>
                <a:latin typeface="Baloo Thambi"/>
              </a:rPr>
              <a:t>Kerja alat dan semua sensor digunakan telah bekerja sesuai dengan program yang diberikan ke Node MCU.</a:t>
            </a:r>
          </a:p>
          <a:p>
            <a:pPr>
              <a:lnSpc>
                <a:spcPts val="4159"/>
              </a:lnSpc>
            </a:pPr>
          </a:p>
          <a:p>
            <a:pPr marL="690879" indent="-345439" lvl="1">
              <a:lnSpc>
                <a:spcPts val="4159"/>
              </a:lnSpc>
              <a:buFont typeface="Arial"/>
              <a:buChar char="•"/>
            </a:pPr>
            <a:r>
              <a:rPr lang="en-US" sz="3199">
                <a:solidFill>
                  <a:srgbClr val="000000"/>
                </a:solidFill>
                <a:latin typeface="Baloo Thambi"/>
              </a:rPr>
              <a:t>Sebagai Output atau keluaran menggunakan LCD yang akan menampilkan Volume pakan yang ada pada tandon.</a:t>
            </a:r>
          </a:p>
          <a:p>
            <a:pPr>
              <a:lnSpc>
                <a:spcPts val="4159"/>
              </a:lnSpc>
            </a:pPr>
          </a:p>
          <a:p>
            <a:pPr marL="690879" indent="-345439" lvl="1">
              <a:lnSpc>
                <a:spcPts val="4159"/>
              </a:lnSpc>
              <a:buFont typeface="Arial"/>
              <a:buChar char="•"/>
            </a:pPr>
            <a:r>
              <a:rPr lang="en-US" sz="3199">
                <a:solidFill>
                  <a:srgbClr val="000000"/>
                </a:solidFill>
                <a:latin typeface="Baloo Thambi"/>
              </a:rPr>
              <a:t>Motor servo bekerja untuk membuka dan menutup penahan pakan sesuai dengan waktu yang telah di tetapkan.</a:t>
            </a:r>
          </a:p>
          <a:p>
            <a:pPr>
              <a:lnSpc>
                <a:spcPts val="4159"/>
              </a:lnSpc>
            </a:pPr>
          </a:p>
          <a:p>
            <a:pPr marL="690879" indent="-345439" lvl="1">
              <a:lnSpc>
                <a:spcPts val="4159"/>
              </a:lnSpc>
              <a:buFont typeface="Arial"/>
              <a:buChar char="•"/>
            </a:pPr>
            <a:r>
              <a:rPr lang="en-US" sz="3199">
                <a:solidFill>
                  <a:srgbClr val="000000"/>
                </a:solidFill>
                <a:latin typeface="Baloo Thambi"/>
              </a:rPr>
              <a:t>Untuk monitoring dan penjadwalan pakan dapat memanfaatkan mobile Apps.</a:t>
            </a:r>
          </a:p>
        </p:txBody>
      </p:sp>
      <p:sp>
        <p:nvSpPr>
          <p:cNvPr name="TextBox 9" id="9"/>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
        <p:nvSpPr>
          <p:cNvPr name="Freeform 10" id="10"/>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2"/>
            <a:stretch>
              <a:fillRect l="0" t="0" r="0" b="-220"/>
            </a:stretch>
          </a:blipFill>
        </p:spPr>
      </p:sp>
      <p:sp>
        <p:nvSpPr>
          <p:cNvPr name="Freeform 11" id="11"/>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3"/>
            <a:stretch>
              <a:fillRect l="-14046" t="0" r="-14077" b="0"/>
            </a:stretch>
          </a:blipFill>
        </p:spPr>
      </p:sp>
      <p:sp>
        <p:nvSpPr>
          <p:cNvPr name="Freeform 12" id="12"/>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4"/>
            <a:stretch>
              <a:fillRect l="0" t="0" r="-51" b="0"/>
            </a:stretch>
          </a:blipFill>
        </p:spPr>
      </p:sp>
      <p:sp>
        <p:nvSpPr>
          <p:cNvPr name="Freeform 13" id="13"/>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5"/>
            <a:stretch>
              <a:fillRect l="-6256" t="0" r="-6257"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1916" y="5286375"/>
            <a:ext cx="3434684" cy="3474163"/>
          </a:xfrm>
          <a:custGeom>
            <a:avLst/>
            <a:gdLst/>
            <a:ahLst/>
            <a:cxnLst/>
            <a:rect r="r" b="b" t="t" l="l"/>
            <a:pathLst>
              <a:path h="3474163" w="3434684">
                <a:moveTo>
                  <a:pt x="0" y="0"/>
                </a:moveTo>
                <a:lnTo>
                  <a:pt x="3434685" y="0"/>
                </a:lnTo>
                <a:lnTo>
                  <a:pt x="3434685" y="3474163"/>
                </a:lnTo>
                <a:lnTo>
                  <a:pt x="0" y="3474163"/>
                </a:lnTo>
                <a:lnTo>
                  <a:pt x="0" y="0"/>
                </a:lnTo>
                <a:close/>
              </a:path>
            </a:pathLst>
          </a:custGeom>
          <a:blipFill>
            <a:blip r:embed="rId2"/>
            <a:stretch>
              <a:fillRect l="0" t="0" r="0" b="0"/>
            </a:stretch>
          </a:blipFill>
        </p:spPr>
      </p:sp>
      <p:sp>
        <p:nvSpPr>
          <p:cNvPr name="Freeform 3" id="3"/>
          <p:cNvSpPr/>
          <p:nvPr/>
        </p:nvSpPr>
        <p:spPr>
          <a:xfrm flipH="false" flipV="false" rot="0">
            <a:off x="14121274" y="723447"/>
            <a:ext cx="3618920" cy="3796634"/>
          </a:xfrm>
          <a:custGeom>
            <a:avLst/>
            <a:gdLst/>
            <a:ahLst/>
            <a:cxnLst/>
            <a:rect r="r" b="b" t="t" l="l"/>
            <a:pathLst>
              <a:path h="3796634" w="3618920">
                <a:moveTo>
                  <a:pt x="0" y="0"/>
                </a:moveTo>
                <a:lnTo>
                  <a:pt x="3618920" y="0"/>
                </a:lnTo>
                <a:lnTo>
                  <a:pt x="3618920" y="3796634"/>
                </a:lnTo>
                <a:lnTo>
                  <a:pt x="0" y="3796634"/>
                </a:lnTo>
                <a:lnTo>
                  <a:pt x="0" y="0"/>
                </a:lnTo>
                <a:close/>
              </a:path>
            </a:pathLst>
          </a:custGeom>
          <a:blipFill>
            <a:blip r:embed="rId3"/>
            <a:stretch>
              <a:fillRect l="0" t="0" r="0" b="0"/>
            </a:stretch>
          </a:blipFill>
        </p:spPr>
      </p:sp>
      <p:sp>
        <p:nvSpPr>
          <p:cNvPr name="Freeform 4" id="4"/>
          <p:cNvSpPr/>
          <p:nvPr/>
        </p:nvSpPr>
        <p:spPr>
          <a:xfrm flipH="false" flipV="false" rot="0">
            <a:off x="6860946" y="715282"/>
            <a:ext cx="3414193" cy="3804800"/>
          </a:xfrm>
          <a:custGeom>
            <a:avLst/>
            <a:gdLst/>
            <a:ahLst/>
            <a:cxnLst/>
            <a:rect r="r" b="b" t="t" l="l"/>
            <a:pathLst>
              <a:path h="3804800" w="3414193">
                <a:moveTo>
                  <a:pt x="0" y="0"/>
                </a:moveTo>
                <a:lnTo>
                  <a:pt x="3414193" y="0"/>
                </a:lnTo>
                <a:lnTo>
                  <a:pt x="3414193" y="3804799"/>
                </a:lnTo>
                <a:lnTo>
                  <a:pt x="0" y="3804799"/>
                </a:lnTo>
                <a:lnTo>
                  <a:pt x="0" y="0"/>
                </a:lnTo>
                <a:close/>
              </a:path>
            </a:pathLst>
          </a:custGeom>
          <a:blipFill>
            <a:blip r:embed="rId4"/>
            <a:stretch>
              <a:fillRect l="0" t="0" r="0" b="0"/>
            </a:stretch>
          </a:blipFill>
        </p:spPr>
      </p:sp>
      <p:sp>
        <p:nvSpPr>
          <p:cNvPr name="TextBox 5" id="5"/>
          <p:cNvSpPr txBox="true"/>
          <p:nvPr/>
        </p:nvSpPr>
        <p:spPr>
          <a:xfrm rot="0">
            <a:off x="1514517" y="-180975"/>
            <a:ext cx="9873532" cy="1209675"/>
          </a:xfrm>
          <a:prstGeom prst="rect">
            <a:avLst/>
          </a:prstGeom>
        </p:spPr>
        <p:txBody>
          <a:bodyPr anchor="t" rtlCol="false" tIns="0" lIns="0" bIns="0" rIns="0">
            <a:spAutoFit/>
          </a:bodyPr>
          <a:lstStyle/>
          <a:p>
            <a:pPr algn="ctr">
              <a:lnSpc>
                <a:spcPts val="8999"/>
              </a:lnSpc>
            </a:pPr>
            <a:r>
              <a:rPr lang="en-US" sz="7499">
                <a:solidFill>
                  <a:srgbClr val="221716"/>
                </a:solidFill>
                <a:latin typeface="Bryndan Write Bold"/>
              </a:rPr>
              <a:t>Our Team</a:t>
            </a:r>
          </a:p>
        </p:txBody>
      </p:sp>
      <p:sp>
        <p:nvSpPr>
          <p:cNvPr name="Freeform 6" id="6"/>
          <p:cNvSpPr/>
          <p:nvPr/>
        </p:nvSpPr>
        <p:spPr>
          <a:xfrm flipH="false" flipV="false" rot="0">
            <a:off x="0" y="582183"/>
            <a:ext cx="3992591" cy="3937898"/>
          </a:xfrm>
          <a:custGeom>
            <a:avLst/>
            <a:gdLst/>
            <a:ahLst/>
            <a:cxnLst/>
            <a:rect r="r" b="b" t="t" l="l"/>
            <a:pathLst>
              <a:path h="3937898" w="3992591">
                <a:moveTo>
                  <a:pt x="0" y="0"/>
                </a:moveTo>
                <a:lnTo>
                  <a:pt x="3992591" y="0"/>
                </a:lnTo>
                <a:lnTo>
                  <a:pt x="3992591" y="3937898"/>
                </a:lnTo>
                <a:lnTo>
                  <a:pt x="0" y="3937898"/>
                </a:lnTo>
                <a:lnTo>
                  <a:pt x="0" y="0"/>
                </a:lnTo>
                <a:close/>
              </a:path>
            </a:pathLst>
          </a:custGeom>
          <a:blipFill>
            <a:blip r:embed="rId5"/>
            <a:stretch>
              <a:fillRect l="0" t="0" r="0" b="0"/>
            </a:stretch>
          </a:blipFill>
        </p:spPr>
      </p:sp>
      <p:sp>
        <p:nvSpPr>
          <p:cNvPr name="TextBox 7" id="7"/>
          <p:cNvSpPr txBox="true"/>
          <p:nvPr/>
        </p:nvSpPr>
        <p:spPr>
          <a:xfrm rot="0">
            <a:off x="1514517" y="8758810"/>
            <a:ext cx="7629483" cy="1428750"/>
          </a:xfrm>
          <a:prstGeom prst="rect">
            <a:avLst/>
          </a:prstGeom>
        </p:spPr>
        <p:txBody>
          <a:bodyPr anchor="t" rtlCol="false" tIns="0" lIns="0" bIns="0" rIns="0">
            <a:spAutoFit/>
          </a:bodyPr>
          <a:lstStyle/>
          <a:p>
            <a:pPr algn="ctr">
              <a:lnSpc>
                <a:spcPts val="3750"/>
              </a:lnSpc>
            </a:pPr>
            <a:r>
              <a:rPr lang="en-US" sz="3000">
                <a:solidFill>
                  <a:srgbClr val="221716"/>
                </a:solidFill>
                <a:latin typeface="Baloo Thambi"/>
              </a:rPr>
              <a:t>Fathurrahman Hernanda Khasan</a:t>
            </a:r>
          </a:p>
          <a:p>
            <a:pPr algn="ctr">
              <a:lnSpc>
                <a:spcPts val="3750"/>
              </a:lnSpc>
            </a:pPr>
            <a:r>
              <a:rPr lang="en-US" sz="3000">
                <a:solidFill>
                  <a:srgbClr val="221716"/>
                </a:solidFill>
                <a:latin typeface="Baloo Thambi"/>
              </a:rPr>
              <a:t>Teknik Komputer - UB</a:t>
            </a:r>
          </a:p>
          <a:p>
            <a:pPr algn="ctr">
              <a:lnSpc>
                <a:spcPts val="3750"/>
              </a:lnSpc>
            </a:pPr>
            <a:r>
              <a:rPr lang="en-US" sz="3000">
                <a:solidFill>
                  <a:srgbClr val="221716"/>
                </a:solidFill>
                <a:latin typeface="Baloo Thambi"/>
              </a:rPr>
              <a:t>(UI/UX Designer) </a:t>
            </a:r>
          </a:p>
        </p:txBody>
      </p:sp>
      <p:sp>
        <p:nvSpPr>
          <p:cNvPr name="Freeform 8" id="8"/>
          <p:cNvSpPr/>
          <p:nvPr/>
        </p:nvSpPr>
        <p:spPr>
          <a:xfrm flipH="false" flipV="false" rot="0">
            <a:off x="392492" y="8655763"/>
            <a:ext cx="1420767" cy="1281273"/>
          </a:xfrm>
          <a:custGeom>
            <a:avLst/>
            <a:gdLst/>
            <a:ahLst/>
            <a:cxnLst/>
            <a:rect r="r" b="b" t="t" l="l"/>
            <a:pathLst>
              <a:path h="1281273" w="1420767">
                <a:moveTo>
                  <a:pt x="0" y="0"/>
                </a:moveTo>
                <a:lnTo>
                  <a:pt x="1420767" y="0"/>
                </a:lnTo>
                <a:lnTo>
                  <a:pt x="1420767" y="1281274"/>
                </a:lnTo>
                <a:lnTo>
                  <a:pt x="0" y="1281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7436162" y="1143805"/>
            <a:ext cx="1047714" cy="908653"/>
          </a:xfrm>
          <a:custGeom>
            <a:avLst/>
            <a:gdLst/>
            <a:ahLst/>
            <a:cxnLst/>
            <a:rect r="r" b="b" t="t" l="l"/>
            <a:pathLst>
              <a:path h="908653" w="1047714">
                <a:moveTo>
                  <a:pt x="0" y="0"/>
                </a:moveTo>
                <a:lnTo>
                  <a:pt x="1047713" y="0"/>
                </a:lnTo>
                <a:lnTo>
                  <a:pt x="1047713" y="908653"/>
                </a:lnTo>
                <a:lnTo>
                  <a:pt x="0" y="908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644294" y="5216370"/>
            <a:ext cx="3476981" cy="3544169"/>
          </a:xfrm>
          <a:custGeom>
            <a:avLst/>
            <a:gdLst/>
            <a:ahLst/>
            <a:cxnLst/>
            <a:rect r="r" b="b" t="t" l="l"/>
            <a:pathLst>
              <a:path h="3544169" w="3476981">
                <a:moveTo>
                  <a:pt x="0" y="0"/>
                </a:moveTo>
                <a:lnTo>
                  <a:pt x="3476980" y="0"/>
                </a:lnTo>
                <a:lnTo>
                  <a:pt x="3476980" y="3544168"/>
                </a:lnTo>
                <a:lnTo>
                  <a:pt x="0" y="3544168"/>
                </a:lnTo>
                <a:lnTo>
                  <a:pt x="0" y="0"/>
                </a:lnTo>
                <a:close/>
              </a:path>
            </a:pathLst>
          </a:custGeom>
          <a:blipFill>
            <a:blip r:embed="rId10"/>
            <a:stretch>
              <a:fillRect l="0" t="0" r="0" b="0"/>
            </a:stretch>
          </a:blipFill>
        </p:spPr>
      </p:sp>
      <p:sp>
        <p:nvSpPr>
          <p:cNvPr name="TextBox 11" id="11"/>
          <p:cNvSpPr txBox="true"/>
          <p:nvPr/>
        </p:nvSpPr>
        <p:spPr>
          <a:xfrm rot="0">
            <a:off x="12115992" y="4492470"/>
            <a:ext cx="7629483" cy="1428750"/>
          </a:xfrm>
          <a:prstGeom prst="rect">
            <a:avLst/>
          </a:prstGeom>
        </p:spPr>
        <p:txBody>
          <a:bodyPr anchor="t" rtlCol="false" tIns="0" lIns="0" bIns="0" rIns="0">
            <a:spAutoFit/>
          </a:bodyPr>
          <a:lstStyle/>
          <a:p>
            <a:pPr algn="ctr">
              <a:lnSpc>
                <a:spcPts val="3750"/>
              </a:lnSpc>
            </a:pPr>
            <a:r>
              <a:rPr lang="en-US" sz="3000">
                <a:solidFill>
                  <a:srgbClr val="221716"/>
                </a:solidFill>
                <a:latin typeface="Baloo Thambi"/>
              </a:rPr>
              <a:t>Ariel Sharon</a:t>
            </a:r>
          </a:p>
          <a:p>
            <a:pPr algn="ctr">
              <a:lnSpc>
                <a:spcPts val="3750"/>
              </a:lnSpc>
            </a:pPr>
            <a:r>
              <a:rPr lang="en-US" sz="3000">
                <a:solidFill>
                  <a:srgbClr val="221716"/>
                </a:solidFill>
                <a:latin typeface="Baloo Thambi"/>
              </a:rPr>
              <a:t>Teknologi Informasi - UBSI</a:t>
            </a:r>
          </a:p>
          <a:p>
            <a:pPr algn="ctr">
              <a:lnSpc>
                <a:spcPts val="3750"/>
              </a:lnSpc>
            </a:pPr>
            <a:r>
              <a:rPr lang="en-US" sz="3000">
                <a:solidFill>
                  <a:srgbClr val="221716"/>
                </a:solidFill>
                <a:latin typeface="Baloo Thambi"/>
              </a:rPr>
              <a:t>(Software Engineer) </a:t>
            </a:r>
          </a:p>
        </p:txBody>
      </p:sp>
      <p:sp>
        <p:nvSpPr>
          <p:cNvPr name="TextBox 12" id="12"/>
          <p:cNvSpPr txBox="true"/>
          <p:nvPr/>
        </p:nvSpPr>
        <p:spPr>
          <a:xfrm rot="0">
            <a:off x="4753301" y="4492470"/>
            <a:ext cx="7629483" cy="1428750"/>
          </a:xfrm>
          <a:prstGeom prst="rect">
            <a:avLst/>
          </a:prstGeom>
        </p:spPr>
        <p:txBody>
          <a:bodyPr anchor="t" rtlCol="false" tIns="0" lIns="0" bIns="0" rIns="0">
            <a:spAutoFit/>
          </a:bodyPr>
          <a:lstStyle/>
          <a:p>
            <a:pPr algn="ctr">
              <a:lnSpc>
                <a:spcPts val="3750"/>
              </a:lnSpc>
            </a:pPr>
            <a:r>
              <a:rPr lang="en-US" sz="3000">
                <a:solidFill>
                  <a:srgbClr val="221716"/>
                </a:solidFill>
                <a:latin typeface="Baloo Thambi"/>
              </a:rPr>
              <a:t>Dimas Dwi Jati</a:t>
            </a:r>
          </a:p>
          <a:p>
            <a:pPr algn="ctr">
              <a:lnSpc>
                <a:spcPts val="3750"/>
              </a:lnSpc>
            </a:pPr>
            <a:r>
              <a:rPr lang="en-US" sz="3000">
                <a:solidFill>
                  <a:srgbClr val="221716"/>
                </a:solidFill>
                <a:latin typeface="Baloo Thambi"/>
              </a:rPr>
              <a:t>Teknik Elektro - Uniska</a:t>
            </a:r>
          </a:p>
          <a:p>
            <a:pPr algn="ctr">
              <a:lnSpc>
                <a:spcPts val="3750"/>
              </a:lnSpc>
            </a:pPr>
            <a:r>
              <a:rPr lang="en-US" sz="3000">
                <a:solidFill>
                  <a:srgbClr val="221716"/>
                </a:solidFill>
                <a:latin typeface="Baloo Thambi"/>
              </a:rPr>
              <a:t>(Hardware Engineer) </a:t>
            </a:r>
          </a:p>
        </p:txBody>
      </p:sp>
      <p:sp>
        <p:nvSpPr>
          <p:cNvPr name="TextBox 13" id="13"/>
          <p:cNvSpPr txBox="true"/>
          <p:nvPr/>
        </p:nvSpPr>
        <p:spPr>
          <a:xfrm rot="0">
            <a:off x="-1822578" y="4501031"/>
            <a:ext cx="7633615" cy="1429513"/>
          </a:xfrm>
          <a:prstGeom prst="rect">
            <a:avLst/>
          </a:prstGeom>
        </p:spPr>
        <p:txBody>
          <a:bodyPr anchor="t" rtlCol="false" tIns="0" lIns="0" bIns="0" rIns="0">
            <a:spAutoFit/>
          </a:bodyPr>
          <a:lstStyle/>
          <a:p>
            <a:pPr algn="ctr">
              <a:lnSpc>
                <a:spcPts val="3752"/>
              </a:lnSpc>
            </a:pPr>
            <a:r>
              <a:rPr lang="en-US" sz="3001">
                <a:solidFill>
                  <a:srgbClr val="221716"/>
                </a:solidFill>
                <a:latin typeface="Baloo Thambi"/>
              </a:rPr>
              <a:t>Nida Shofiyah</a:t>
            </a:r>
          </a:p>
          <a:p>
            <a:pPr algn="ctr">
              <a:lnSpc>
                <a:spcPts val="3752"/>
              </a:lnSpc>
            </a:pPr>
            <a:r>
              <a:rPr lang="en-US" sz="3001">
                <a:solidFill>
                  <a:srgbClr val="221716"/>
                </a:solidFill>
                <a:latin typeface="Baloo Thambi"/>
              </a:rPr>
              <a:t>PGSD - UPI Sumedang</a:t>
            </a:r>
          </a:p>
          <a:p>
            <a:pPr algn="ctr">
              <a:lnSpc>
                <a:spcPts val="3752"/>
              </a:lnSpc>
            </a:pPr>
            <a:r>
              <a:rPr lang="en-US" sz="3001">
                <a:solidFill>
                  <a:srgbClr val="221716"/>
                </a:solidFill>
                <a:latin typeface="Baloo Thambi"/>
              </a:rPr>
              <a:t>(Project Manager) </a:t>
            </a:r>
          </a:p>
        </p:txBody>
      </p:sp>
      <p:sp>
        <p:nvSpPr>
          <p:cNvPr name="TextBox 14" id="14"/>
          <p:cNvSpPr txBox="true"/>
          <p:nvPr/>
        </p:nvSpPr>
        <p:spPr>
          <a:xfrm rot="0">
            <a:off x="8568042" y="8758810"/>
            <a:ext cx="7629483" cy="1428750"/>
          </a:xfrm>
          <a:prstGeom prst="rect">
            <a:avLst/>
          </a:prstGeom>
        </p:spPr>
        <p:txBody>
          <a:bodyPr anchor="t" rtlCol="false" tIns="0" lIns="0" bIns="0" rIns="0">
            <a:spAutoFit/>
          </a:bodyPr>
          <a:lstStyle/>
          <a:p>
            <a:pPr algn="ctr">
              <a:lnSpc>
                <a:spcPts val="3750"/>
              </a:lnSpc>
            </a:pPr>
            <a:r>
              <a:rPr lang="en-US" sz="3000">
                <a:solidFill>
                  <a:srgbClr val="221716"/>
                </a:solidFill>
                <a:latin typeface="Baloo Thambi"/>
              </a:rPr>
              <a:t>M Muslich Fuadi</a:t>
            </a:r>
          </a:p>
          <a:p>
            <a:pPr algn="ctr">
              <a:lnSpc>
                <a:spcPts val="3750"/>
              </a:lnSpc>
            </a:pPr>
            <a:r>
              <a:rPr lang="en-US" sz="3000">
                <a:solidFill>
                  <a:srgbClr val="221716"/>
                </a:solidFill>
                <a:latin typeface="Baloo Thambi"/>
              </a:rPr>
              <a:t>Teknik Elektro - Unesa</a:t>
            </a:r>
          </a:p>
          <a:p>
            <a:pPr algn="ctr">
              <a:lnSpc>
                <a:spcPts val="3750"/>
              </a:lnSpc>
            </a:pPr>
            <a:r>
              <a:rPr lang="en-US" sz="3000">
                <a:solidFill>
                  <a:srgbClr val="221716"/>
                </a:solidFill>
                <a:latin typeface="Baloo Thambi"/>
              </a:rPr>
              <a:t>(Firmware Engineer) </a:t>
            </a:r>
          </a:p>
        </p:txBody>
      </p:sp>
      <p:sp>
        <p:nvSpPr>
          <p:cNvPr name="Freeform 15" id="15"/>
          <p:cNvSpPr/>
          <p:nvPr/>
        </p:nvSpPr>
        <p:spPr>
          <a:xfrm flipH="false" flipV="false" rot="0">
            <a:off x="15759460" y="6988454"/>
            <a:ext cx="2451796" cy="4025337"/>
          </a:xfrm>
          <a:custGeom>
            <a:avLst/>
            <a:gdLst/>
            <a:ahLst/>
            <a:cxnLst/>
            <a:rect r="r" b="b" t="t" l="l"/>
            <a:pathLst>
              <a:path h="4025337" w="2451796">
                <a:moveTo>
                  <a:pt x="0" y="0"/>
                </a:moveTo>
                <a:lnTo>
                  <a:pt x="2451796" y="0"/>
                </a:lnTo>
                <a:lnTo>
                  <a:pt x="2451796" y="4025337"/>
                </a:lnTo>
                <a:lnTo>
                  <a:pt x="0" y="40253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2272128">
            <a:off x="-457847" y="408432"/>
            <a:ext cx="1313470" cy="1256155"/>
          </a:xfrm>
          <a:custGeom>
            <a:avLst/>
            <a:gdLst/>
            <a:ahLst/>
            <a:cxnLst/>
            <a:rect r="r" b="b" t="t" l="l"/>
            <a:pathLst>
              <a:path h="1256155" w="1313470">
                <a:moveTo>
                  <a:pt x="0" y="0"/>
                </a:moveTo>
                <a:lnTo>
                  <a:pt x="1313470" y="0"/>
                </a:lnTo>
                <a:lnTo>
                  <a:pt x="1313470" y="1256156"/>
                </a:lnTo>
                <a:lnTo>
                  <a:pt x="0" y="12561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730780" y="546556"/>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
        <p:nvSpPr>
          <p:cNvPr name="Freeform 18" id="18"/>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5"/>
            <a:stretch>
              <a:fillRect l="-6256" t="0" r="-6257" b="0"/>
            </a:stretch>
          </a:blipFill>
        </p:spPr>
      </p:sp>
      <p:sp>
        <p:nvSpPr>
          <p:cNvPr name="Freeform 19" id="19"/>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6"/>
            <a:stretch>
              <a:fillRect l="0" t="0" r="-51" b="0"/>
            </a:stretch>
          </a:blipFill>
        </p:spPr>
      </p:sp>
      <p:sp>
        <p:nvSpPr>
          <p:cNvPr name="Freeform 20" id="20"/>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7"/>
            <a:stretch>
              <a:fillRect l="-14046" t="0" r="-14077" b="0"/>
            </a:stretch>
          </a:blipFill>
        </p:spPr>
      </p:sp>
      <p:sp>
        <p:nvSpPr>
          <p:cNvPr name="Freeform 21" id="21"/>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8"/>
            <a:stretch>
              <a:fillRect l="0" t="0" r="0" b="-22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8FF"/>
        </a:solidFill>
      </p:bgPr>
    </p:bg>
    <p:spTree>
      <p:nvGrpSpPr>
        <p:cNvPr id="1" name=""/>
        <p:cNvGrpSpPr/>
        <p:nvPr/>
      </p:nvGrpSpPr>
      <p:grpSpPr>
        <a:xfrm>
          <a:off x="0" y="0"/>
          <a:ext cx="0" cy="0"/>
          <a:chOff x="0" y="0"/>
          <a:chExt cx="0" cy="0"/>
        </a:xfrm>
      </p:grpSpPr>
      <p:sp>
        <p:nvSpPr>
          <p:cNvPr name="Freeform 2" id="2"/>
          <p:cNvSpPr/>
          <p:nvPr/>
        </p:nvSpPr>
        <p:spPr>
          <a:xfrm flipH="false" flipV="false" rot="0">
            <a:off x="-4552542" y="1839316"/>
            <a:ext cx="11740479" cy="12002348"/>
          </a:xfrm>
          <a:custGeom>
            <a:avLst/>
            <a:gdLst/>
            <a:ahLst/>
            <a:cxnLst/>
            <a:rect r="r" b="b" t="t" l="l"/>
            <a:pathLst>
              <a:path h="12002348" w="11740479">
                <a:moveTo>
                  <a:pt x="0" y="0"/>
                </a:moveTo>
                <a:lnTo>
                  <a:pt x="11740478" y="0"/>
                </a:lnTo>
                <a:lnTo>
                  <a:pt x="11740478" y="12002349"/>
                </a:lnTo>
                <a:lnTo>
                  <a:pt x="0" y="12002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98360" y="7350811"/>
            <a:ext cx="11740479" cy="12002348"/>
          </a:xfrm>
          <a:custGeom>
            <a:avLst/>
            <a:gdLst/>
            <a:ahLst/>
            <a:cxnLst/>
            <a:rect r="r" b="b" t="t" l="l"/>
            <a:pathLst>
              <a:path h="12002348" w="11740479">
                <a:moveTo>
                  <a:pt x="0" y="0"/>
                </a:moveTo>
                <a:lnTo>
                  <a:pt x="11740479" y="0"/>
                </a:lnTo>
                <a:lnTo>
                  <a:pt x="11740479" y="12002348"/>
                </a:lnTo>
                <a:lnTo>
                  <a:pt x="0" y="120023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34239" y="4228416"/>
            <a:ext cx="8226256" cy="7224148"/>
          </a:xfrm>
          <a:custGeom>
            <a:avLst/>
            <a:gdLst/>
            <a:ahLst/>
            <a:cxnLst/>
            <a:rect r="r" b="b" t="t" l="l"/>
            <a:pathLst>
              <a:path h="7224148" w="8226256">
                <a:moveTo>
                  <a:pt x="0" y="0"/>
                </a:moveTo>
                <a:lnTo>
                  <a:pt x="8226255" y="0"/>
                </a:lnTo>
                <a:lnTo>
                  <a:pt x="8226255" y="7224149"/>
                </a:lnTo>
                <a:lnTo>
                  <a:pt x="0" y="72241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12038">
            <a:off x="11103057" y="6515101"/>
            <a:ext cx="1047714" cy="908653"/>
          </a:xfrm>
          <a:custGeom>
            <a:avLst/>
            <a:gdLst/>
            <a:ahLst/>
            <a:cxnLst/>
            <a:rect r="r" b="b" t="t" l="l"/>
            <a:pathLst>
              <a:path h="908653" w="1047714">
                <a:moveTo>
                  <a:pt x="0" y="0"/>
                </a:moveTo>
                <a:lnTo>
                  <a:pt x="1047713" y="0"/>
                </a:lnTo>
                <a:lnTo>
                  <a:pt x="1047713" y="908654"/>
                </a:lnTo>
                <a:lnTo>
                  <a:pt x="0" y="908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116803" y="7245631"/>
            <a:ext cx="2451796" cy="4025337"/>
          </a:xfrm>
          <a:custGeom>
            <a:avLst/>
            <a:gdLst/>
            <a:ahLst/>
            <a:cxnLst/>
            <a:rect r="r" b="b" t="t" l="l"/>
            <a:pathLst>
              <a:path h="4025337" w="2451796">
                <a:moveTo>
                  <a:pt x="0" y="0"/>
                </a:moveTo>
                <a:lnTo>
                  <a:pt x="2451796" y="0"/>
                </a:lnTo>
                <a:lnTo>
                  <a:pt x="2451796" y="4025338"/>
                </a:lnTo>
                <a:lnTo>
                  <a:pt x="0" y="40253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930284" y="2818181"/>
            <a:ext cx="1420767" cy="1281273"/>
          </a:xfrm>
          <a:custGeom>
            <a:avLst/>
            <a:gdLst/>
            <a:ahLst/>
            <a:cxnLst/>
            <a:rect r="r" b="b" t="t" l="l"/>
            <a:pathLst>
              <a:path h="1281273" w="1420767">
                <a:moveTo>
                  <a:pt x="0" y="0"/>
                </a:moveTo>
                <a:lnTo>
                  <a:pt x="1420767" y="0"/>
                </a:lnTo>
                <a:lnTo>
                  <a:pt x="1420767" y="1281273"/>
                </a:lnTo>
                <a:lnTo>
                  <a:pt x="0" y="12812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8231006" y="3000375"/>
            <a:ext cx="10056994" cy="2181225"/>
          </a:xfrm>
          <a:prstGeom prst="rect">
            <a:avLst/>
          </a:prstGeom>
        </p:spPr>
        <p:txBody>
          <a:bodyPr anchor="t" rtlCol="false" tIns="0" lIns="0" bIns="0" rIns="0">
            <a:spAutoFit/>
          </a:bodyPr>
          <a:lstStyle/>
          <a:p>
            <a:pPr algn="ctr">
              <a:lnSpc>
                <a:spcPts val="16199"/>
              </a:lnSpc>
            </a:pPr>
            <a:r>
              <a:rPr lang="en-US" sz="13499">
                <a:solidFill>
                  <a:srgbClr val="221716"/>
                </a:solidFill>
                <a:latin typeface="Bryndan Write Bold"/>
              </a:rPr>
              <a:t>Thankyou!</a:t>
            </a:r>
          </a:p>
        </p:txBody>
      </p:sp>
      <p:sp>
        <p:nvSpPr>
          <p:cNvPr name="TextBox 9" id="9"/>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
        <p:nvSpPr>
          <p:cNvPr name="Freeform 10" id="10"/>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2"/>
            <a:stretch>
              <a:fillRect l="0" t="0" r="0" b="-220"/>
            </a:stretch>
          </a:blipFill>
        </p:spPr>
      </p:sp>
      <p:sp>
        <p:nvSpPr>
          <p:cNvPr name="Freeform 11" id="11"/>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3"/>
            <a:stretch>
              <a:fillRect l="-14046" t="0" r="-14077" b="0"/>
            </a:stretch>
          </a:blipFill>
        </p:spPr>
      </p:sp>
      <p:sp>
        <p:nvSpPr>
          <p:cNvPr name="Freeform 12" id="12"/>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4"/>
            <a:stretch>
              <a:fillRect l="0" t="0" r="-51" b="0"/>
            </a:stretch>
          </a:blipFill>
        </p:spPr>
      </p:sp>
      <p:sp>
        <p:nvSpPr>
          <p:cNvPr name="Freeform 13" id="13"/>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5"/>
            <a:stretch>
              <a:fillRect l="-6256" t="0" r="-6257"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EF8"/>
        </a:solidFill>
      </p:bgPr>
    </p:bg>
    <p:spTree>
      <p:nvGrpSpPr>
        <p:cNvPr id="1" name=""/>
        <p:cNvGrpSpPr/>
        <p:nvPr/>
      </p:nvGrpSpPr>
      <p:grpSpPr>
        <a:xfrm>
          <a:off x="0" y="0"/>
          <a:ext cx="0" cy="0"/>
          <a:chOff x="0" y="0"/>
          <a:chExt cx="0" cy="0"/>
        </a:xfrm>
      </p:grpSpPr>
      <p:sp>
        <p:nvSpPr>
          <p:cNvPr name="Freeform 2" id="2"/>
          <p:cNvSpPr/>
          <p:nvPr/>
        </p:nvSpPr>
        <p:spPr>
          <a:xfrm flipH="false" flipV="false" rot="91658">
            <a:off x="12617976" y="5297414"/>
            <a:ext cx="11706351" cy="11967459"/>
          </a:xfrm>
          <a:custGeom>
            <a:avLst/>
            <a:gdLst/>
            <a:ahLst/>
            <a:cxnLst/>
            <a:rect r="r" b="b" t="t" l="l"/>
            <a:pathLst>
              <a:path h="11967459" w="11706351">
                <a:moveTo>
                  <a:pt x="0" y="0"/>
                </a:moveTo>
                <a:lnTo>
                  <a:pt x="11706351" y="0"/>
                </a:lnTo>
                <a:lnTo>
                  <a:pt x="11706351" y="11967460"/>
                </a:lnTo>
                <a:lnTo>
                  <a:pt x="0" y="11967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621853" y="1777124"/>
            <a:ext cx="7274895" cy="9504020"/>
          </a:xfrm>
          <a:custGeom>
            <a:avLst/>
            <a:gdLst/>
            <a:ahLst/>
            <a:cxnLst/>
            <a:rect r="r" b="b" t="t" l="l"/>
            <a:pathLst>
              <a:path h="9504020" w="7274895">
                <a:moveTo>
                  <a:pt x="0" y="0"/>
                </a:moveTo>
                <a:lnTo>
                  <a:pt x="7274894" y="0"/>
                </a:lnTo>
                <a:lnTo>
                  <a:pt x="7274894" y="9504020"/>
                </a:lnTo>
                <a:lnTo>
                  <a:pt x="0" y="9504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59300" y="-63110"/>
            <a:ext cx="1420767" cy="1281273"/>
          </a:xfrm>
          <a:custGeom>
            <a:avLst/>
            <a:gdLst/>
            <a:ahLst/>
            <a:cxnLst/>
            <a:rect r="r" b="b" t="t" l="l"/>
            <a:pathLst>
              <a:path h="1281273" w="1420767">
                <a:moveTo>
                  <a:pt x="0" y="0"/>
                </a:moveTo>
                <a:lnTo>
                  <a:pt x="1420767" y="0"/>
                </a:lnTo>
                <a:lnTo>
                  <a:pt x="1420767" y="1281273"/>
                </a:lnTo>
                <a:lnTo>
                  <a:pt x="0" y="1281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1107773"/>
            <a:ext cx="1047714" cy="908653"/>
          </a:xfrm>
          <a:custGeom>
            <a:avLst/>
            <a:gdLst/>
            <a:ahLst/>
            <a:cxnLst/>
            <a:rect r="r" b="b" t="t" l="l"/>
            <a:pathLst>
              <a:path h="908653" w="1047714">
                <a:moveTo>
                  <a:pt x="0" y="0"/>
                </a:moveTo>
                <a:lnTo>
                  <a:pt x="1047714" y="0"/>
                </a:lnTo>
                <a:lnTo>
                  <a:pt x="1047714" y="908654"/>
                </a:lnTo>
                <a:lnTo>
                  <a:pt x="0" y="9086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47714" y="2690945"/>
            <a:ext cx="4365366" cy="6042029"/>
          </a:xfrm>
          <a:custGeom>
            <a:avLst/>
            <a:gdLst/>
            <a:ahLst/>
            <a:cxnLst/>
            <a:rect r="r" b="b" t="t" l="l"/>
            <a:pathLst>
              <a:path h="6042029" w="4365366">
                <a:moveTo>
                  <a:pt x="0" y="0"/>
                </a:moveTo>
                <a:lnTo>
                  <a:pt x="4365365" y="0"/>
                </a:lnTo>
                <a:lnTo>
                  <a:pt x="4365365" y="6042029"/>
                </a:lnTo>
                <a:lnTo>
                  <a:pt x="0" y="60420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7" id="7"/>
          <p:cNvPicPr>
            <a:picLocks noChangeAspect="true"/>
          </p:cNvPicPr>
          <p:nvPr/>
        </p:nvPicPr>
        <p:blipFill>
          <a:blip r:embed="rId12"/>
          <a:srcRect l="0" t="0" r="0" b="0"/>
          <a:stretch>
            <a:fillRect/>
          </a:stretch>
        </p:blipFill>
        <p:spPr>
          <a:xfrm flipH="false" flipV="false" rot="862362">
            <a:off x="5429258" y="3498209"/>
            <a:ext cx="3412959" cy="3290582"/>
          </a:xfrm>
          <a:prstGeom prst="rect">
            <a:avLst/>
          </a:prstGeom>
        </p:spPr>
      </p:pic>
      <p:sp>
        <p:nvSpPr>
          <p:cNvPr name="TextBox 8" id="8"/>
          <p:cNvSpPr txBox="true"/>
          <p:nvPr/>
        </p:nvSpPr>
        <p:spPr>
          <a:xfrm rot="0">
            <a:off x="4299314" y="390525"/>
            <a:ext cx="8605821" cy="1209675"/>
          </a:xfrm>
          <a:prstGeom prst="rect">
            <a:avLst/>
          </a:prstGeom>
        </p:spPr>
        <p:txBody>
          <a:bodyPr anchor="t" rtlCol="false" tIns="0" lIns="0" bIns="0" rIns="0">
            <a:spAutoFit/>
          </a:bodyPr>
          <a:lstStyle/>
          <a:p>
            <a:pPr algn="ctr">
              <a:lnSpc>
                <a:spcPts val="9000"/>
              </a:lnSpc>
            </a:pPr>
            <a:r>
              <a:rPr lang="en-US" sz="7500">
                <a:solidFill>
                  <a:srgbClr val="221716"/>
                </a:solidFill>
                <a:latin typeface="Bryndan Write Bold"/>
              </a:rPr>
              <a:t>Latar Belakang</a:t>
            </a:r>
          </a:p>
        </p:txBody>
      </p:sp>
      <p:sp>
        <p:nvSpPr>
          <p:cNvPr name="Freeform 9" id="9"/>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3"/>
            <a:stretch>
              <a:fillRect l="0" t="0" r="0" b="-220"/>
            </a:stretch>
          </a:blipFill>
        </p:spPr>
      </p:sp>
      <p:sp>
        <p:nvSpPr>
          <p:cNvPr name="Freeform 10" id="10"/>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4"/>
            <a:stretch>
              <a:fillRect l="-14046" t="0" r="-14077" b="0"/>
            </a:stretch>
          </a:blipFill>
        </p:spPr>
      </p:sp>
      <p:sp>
        <p:nvSpPr>
          <p:cNvPr name="Freeform 11" id="11"/>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5"/>
            <a:stretch>
              <a:fillRect l="0" t="0" r="-51" b="0"/>
            </a:stretch>
          </a:blipFill>
        </p:spPr>
      </p:sp>
      <p:sp>
        <p:nvSpPr>
          <p:cNvPr name="Freeform 12" id="12"/>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6"/>
            <a:stretch>
              <a:fillRect l="-6256" t="0" r="-6257" b="0"/>
            </a:stretch>
          </a:blipFill>
        </p:spPr>
      </p:sp>
      <p:sp>
        <p:nvSpPr>
          <p:cNvPr name="Freeform 13" id="13"/>
          <p:cNvSpPr/>
          <p:nvPr/>
        </p:nvSpPr>
        <p:spPr>
          <a:xfrm flipH="false" flipV="false" rot="0">
            <a:off x="9197215" y="1627623"/>
            <a:ext cx="3707920" cy="7105351"/>
          </a:xfrm>
          <a:custGeom>
            <a:avLst/>
            <a:gdLst/>
            <a:ahLst/>
            <a:cxnLst/>
            <a:rect r="r" b="b" t="t" l="l"/>
            <a:pathLst>
              <a:path h="7105351" w="3707920">
                <a:moveTo>
                  <a:pt x="0" y="0"/>
                </a:moveTo>
                <a:lnTo>
                  <a:pt x="3707920" y="0"/>
                </a:lnTo>
                <a:lnTo>
                  <a:pt x="3707920" y="7105351"/>
                </a:lnTo>
                <a:lnTo>
                  <a:pt x="0" y="7105351"/>
                </a:lnTo>
                <a:lnTo>
                  <a:pt x="0" y="0"/>
                </a:lnTo>
                <a:close/>
              </a:path>
            </a:pathLst>
          </a:custGeom>
          <a:blipFill>
            <a:blip r:embed="rId17"/>
            <a:stretch>
              <a:fillRect l="0" t="-5934" r="-602" b="-7884"/>
            </a:stretch>
          </a:blipFill>
        </p:spPr>
      </p:sp>
      <p:sp>
        <p:nvSpPr>
          <p:cNvPr name="TextBox 14" id="14"/>
          <p:cNvSpPr txBox="true"/>
          <p:nvPr/>
        </p:nvSpPr>
        <p:spPr>
          <a:xfrm rot="0">
            <a:off x="-2309650" y="8829675"/>
            <a:ext cx="10687635" cy="771525"/>
          </a:xfrm>
          <a:prstGeom prst="rect">
            <a:avLst/>
          </a:prstGeom>
        </p:spPr>
        <p:txBody>
          <a:bodyPr anchor="t" rtlCol="false" tIns="0" lIns="0" bIns="0" rIns="0">
            <a:spAutoFit/>
          </a:bodyPr>
          <a:lstStyle/>
          <a:p>
            <a:pPr algn="ctr">
              <a:lnSpc>
                <a:spcPts val="6299"/>
              </a:lnSpc>
            </a:pPr>
            <a:r>
              <a:rPr lang="en-US" sz="4500">
                <a:solidFill>
                  <a:srgbClr val="221716"/>
                </a:solidFill>
                <a:latin typeface="Baloo Thambi"/>
              </a:rPr>
              <a:t>   Kucing kelaparan</a:t>
            </a:r>
          </a:p>
        </p:txBody>
      </p:sp>
      <p:sp>
        <p:nvSpPr>
          <p:cNvPr name="TextBox 15" id="15"/>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
        <p:nvSpPr>
          <p:cNvPr name="TextBox 16" id="16"/>
          <p:cNvSpPr txBox="true"/>
          <p:nvPr/>
        </p:nvSpPr>
        <p:spPr>
          <a:xfrm rot="0">
            <a:off x="5707358" y="8829675"/>
            <a:ext cx="10687635" cy="771525"/>
          </a:xfrm>
          <a:prstGeom prst="rect">
            <a:avLst/>
          </a:prstGeom>
        </p:spPr>
        <p:txBody>
          <a:bodyPr anchor="t" rtlCol="false" tIns="0" lIns="0" bIns="0" rIns="0">
            <a:spAutoFit/>
          </a:bodyPr>
          <a:lstStyle/>
          <a:p>
            <a:pPr algn="ctr">
              <a:lnSpc>
                <a:spcPts val="6299"/>
              </a:lnSpc>
            </a:pPr>
            <a:r>
              <a:rPr lang="en-US" sz="4500">
                <a:solidFill>
                  <a:srgbClr val="221716"/>
                </a:solidFill>
                <a:latin typeface="Baloo Thambi"/>
              </a:rPr>
              <a:t>App Meowchine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C6C2"/>
        </a:solidFill>
      </p:bgPr>
    </p:bg>
    <p:spTree>
      <p:nvGrpSpPr>
        <p:cNvPr id="1" name=""/>
        <p:cNvGrpSpPr/>
        <p:nvPr/>
      </p:nvGrpSpPr>
      <p:grpSpPr>
        <a:xfrm>
          <a:off x="0" y="0"/>
          <a:ext cx="0" cy="0"/>
          <a:chOff x="0" y="0"/>
          <a:chExt cx="0" cy="0"/>
        </a:xfrm>
      </p:grpSpPr>
      <p:sp>
        <p:nvSpPr>
          <p:cNvPr name="Freeform 2" id="2"/>
          <p:cNvSpPr/>
          <p:nvPr/>
        </p:nvSpPr>
        <p:spPr>
          <a:xfrm flipH="false" flipV="false" rot="0">
            <a:off x="4664226" y="0"/>
            <a:ext cx="13623774" cy="10430168"/>
          </a:xfrm>
          <a:custGeom>
            <a:avLst/>
            <a:gdLst/>
            <a:ahLst/>
            <a:cxnLst/>
            <a:rect r="r" b="b" t="t" l="l"/>
            <a:pathLst>
              <a:path h="10430168" w="13623774">
                <a:moveTo>
                  <a:pt x="0" y="0"/>
                </a:moveTo>
                <a:lnTo>
                  <a:pt x="13623774" y="0"/>
                </a:lnTo>
                <a:lnTo>
                  <a:pt x="13623774" y="10430168"/>
                </a:lnTo>
                <a:lnTo>
                  <a:pt x="0" y="10430168"/>
                </a:lnTo>
                <a:lnTo>
                  <a:pt x="0" y="0"/>
                </a:lnTo>
                <a:close/>
              </a:path>
            </a:pathLst>
          </a:custGeom>
          <a:blipFill>
            <a:blip r:embed="rId2"/>
            <a:stretch>
              <a:fillRect l="0" t="0" r="-2078" b="0"/>
            </a:stretch>
          </a:blipFill>
        </p:spPr>
      </p:sp>
      <p:sp>
        <p:nvSpPr>
          <p:cNvPr name="Freeform 3" id="3"/>
          <p:cNvSpPr/>
          <p:nvPr/>
        </p:nvSpPr>
        <p:spPr>
          <a:xfrm flipH="false" flipV="false" rot="0">
            <a:off x="-6277256" y="-6755972"/>
            <a:ext cx="14611911" cy="14937828"/>
          </a:xfrm>
          <a:custGeom>
            <a:avLst/>
            <a:gdLst/>
            <a:ahLst/>
            <a:cxnLst/>
            <a:rect r="r" b="b" t="t" l="l"/>
            <a:pathLst>
              <a:path h="14937828" w="14611911">
                <a:moveTo>
                  <a:pt x="0" y="0"/>
                </a:moveTo>
                <a:lnTo>
                  <a:pt x="14611912" y="0"/>
                </a:lnTo>
                <a:lnTo>
                  <a:pt x="14611912" y="14937827"/>
                </a:lnTo>
                <a:lnTo>
                  <a:pt x="0" y="149378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40148" y="3911397"/>
            <a:ext cx="1880296" cy="3087053"/>
          </a:xfrm>
          <a:custGeom>
            <a:avLst/>
            <a:gdLst/>
            <a:ahLst/>
            <a:cxnLst/>
            <a:rect r="r" b="b" t="t" l="l"/>
            <a:pathLst>
              <a:path h="3087053" w="1880296">
                <a:moveTo>
                  <a:pt x="0" y="0"/>
                </a:moveTo>
                <a:lnTo>
                  <a:pt x="1880296" y="0"/>
                </a:lnTo>
                <a:lnTo>
                  <a:pt x="1880296" y="3087053"/>
                </a:lnTo>
                <a:lnTo>
                  <a:pt x="0" y="3087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59300" y="1143805"/>
            <a:ext cx="1047714" cy="908653"/>
          </a:xfrm>
          <a:custGeom>
            <a:avLst/>
            <a:gdLst/>
            <a:ahLst/>
            <a:cxnLst/>
            <a:rect r="r" b="b" t="t" l="l"/>
            <a:pathLst>
              <a:path h="908653" w="1047714">
                <a:moveTo>
                  <a:pt x="0" y="0"/>
                </a:moveTo>
                <a:lnTo>
                  <a:pt x="1047714" y="0"/>
                </a:lnTo>
                <a:lnTo>
                  <a:pt x="1047714" y="908653"/>
                </a:lnTo>
                <a:lnTo>
                  <a:pt x="0" y="9086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553992" y="863282"/>
            <a:ext cx="1420767" cy="1281273"/>
          </a:xfrm>
          <a:custGeom>
            <a:avLst/>
            <a:gdLst/>
            <a:ahLst/>
            <a:cxnLst/>
            <a:rect r="r" b="b" t="t" l="l"/>
            <a:pathLst>
              <a:path h="1281273" w="1420767">
                <a:moveTo>
                  <a:pt x="0" y="0"/>
                </a:moveTo>
                <a:lnTo>
                  <a:pt x="1420767" y="0"/>
                </a:lnTo>
                <a:lnTo>
                  <a:pt x="1420767" y="1281273"/>
                </a:lnTo>
                <a:lnTo>
                  <a:pt x="0" y="12812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603640" y="767378"/>
            <a:ext cx="10187229" cy="1209675"/>
          </a:xfrm>
          <a:prstGeom prst="rect">
            <a:avLst/>
          </a:prstGeom>
        </p:spPr>
        <p:txBody>
          <a:bodyPr anchor="t" rtlCol="false" tIns="0" lIns="0" bIns="0" rIns="0">
            <a:spAutoFit/>
          </a:bodyPr>
          <a:lstStyle/>
          <a:p>
            <a:pPr algn="ctr">
              <a:lnSpc>
                <a:spcPts val="9000"/>
              </a:lnSpc>
            </a:pPr>
            <a:r>
              <a:rPr lang="en-US" sz="7500">
                <a:solidFill>
                  <a:srgbClr val="221716"/>
                </a:solidFill>
                <a:latin typeface="Bryndan Write Bold"/>
              </a:rPr>
              <a:t>Konsep Proyek AKhir</a:t>
            </a:r>
          </a:p>
        </p:txBody>
      </p:sp>
      <p:sp>
        <p:nvSpPr>
          <p:cNvPr name="Freeform 8" id="8"/>
          <p:cNvSpPr/>
          <p:nvPr/>
        </p:nvSpPr>
        <p:spPr>
          <a:xfrm flipH="true" flipV="false" rot="-627974">
            <a:off x="-1198343" y="6537360"/>
            <a:ext cx="8234145" cy="7081365"/>
          </a:xfrm>
          <a:custGeom>
            <a:avLst/>
            <a:gdLst/>
            <a:ahLst/>
            <a:cxnLst/>
            <a:rect r="r" b="b" t="t" l="l"/>
            <a:pathLst>
              <a:path h="7081365" w="8234145">
                <a:moveTo>
                  <a:pt x="8234145" y="0"/>
                </a:moveTo>
                <a:lnTo>
                  <a:pt x="0" y="0"/>
                </a:lnTo>
                <a:lnTo>
                  <a:pt x="0" y="7081365"/>
                </a:lnTo>
                <a:lnTo>
                  <a:pt x="8234145" y="7081365"/>
                </a:lnTo>
                <a:lnTo>
                  <a:pt x="823414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028700" y="1967528"/>
            <a:ext cx="6772875" cy="3724524"/>
          </a:xfrm>
          <a:prstGeom prst="rect">
            <a:avLst/>
          </a:prstGeom>
        </p:spPr>
        <p:txBody>
          <a:bodyPr anchor="t" rtlCol="false" tIns="0" lIns="0" bIns="0" rIns="0">
            <a:spAutoFit/>
          </a:bodyPr>
          <a:lstStyle/>
          <a:p>
            <a:pPr algn="just">
              <a:lnSpc>
                <a:spcPts val="3701"/>
              </a:lnSpc>
              <a:spcBef>
                <a:spcPct val="0"/>
              </a:spcBef>
            </a:pPr>
            <a:r>
              <a:rPr lang="en-US" sz="2960">
                <a:solidFill>
                  <a:srgbClr val="000000"/>
                </a:solidFill>
                <a:latin typeface="Baloo Thambi"/>
              </a:rPr>
              <a:t>Konsep proyek dibuat menggunakan node mcu dengan bantuan banyak modul yang disatukan menjadi alat yang berguna   untuk memberi pakan kucing secara real time yang dapat dipantau juga volume pakannya menggunakan Apps yang mementingkan eksperience pengguna</a:t>
            </a:r>
          </a:p>
        </p:txBody>
      </p:sp>
      <p:sp>
        <p:nvSpPr>
          <p:cNvPr name="Freeform 10" id="10"/>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3"/>
            <a:stretch>
              <a:fillRect l="-6256" t="0" r="-6257" b="0"/>
            </a:stretch>
          </a:blipFill>
        </p:spPr>
      </p:sp>
      <p:sp>
        <p:nvSpPr>
          <p:cNvPr name="Freeform 11" id="11"/>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4"/>
            <a:stretch>
              <a:fillRect l="0" t="0" r="0" b="-220"/>
            </a:stretch>
          </a:blipFill>
        </p:spPr>
      </p:sp>
      <p:sp>
        <p:nvSpPr>
          <p:cNvPr name="Freeform 12" id="12"/>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5"/>
            <a:stretch>
              <a:fillRect l="-14046" t="0" r="-14077" b="0"/>
            </a:stretch>
          </a:blipFill>
        </p:spPr>
      </p:sp>
      <p:sp>
        <p:nvSpPr>
          <p:cNvPr name="Freeform 13" id="13"/>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6"/>
            <a:stretch>
              <a:fillRect l="0" t="0" r="-51" b="0"/>
            </a:stretch>
          </a:blipFill>
        </p:spPr>
      </p:sp>
      <p:sp>
        <p:nvSpPr>
          <p:cNvPr name="TextBox 14" id="14"/>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EF8"/>
        </a:solidFill>
      </p:bgPr>
    </p:bg>
    <p:spTree>
      <p:nvGrpSpPr>
        <p:cNvPr id="1" name=""/>
        <p:cNvGrpSpPr/>
        <p:nvPr/>
      </p:nvGrpSpPr>
      <p:grpSpPr>
        <a:xfrm>
          <a:off x="0" y="0"/>
          <a:ext cx="0" cy="0"/>
          <a:chOff x="0" y="0"/>
          <a:chExt cx="0" cy="0"/>
        </a:xfrm>
      </p:grpSpPr>
      <p:sp>
        <p:nvSpPr>
          <p:cNvPr name="Freeform 2" id="2"/>
          <p:cNvSpPr/>
          <p:nvPr/>
        </p:nvSpPr>
        <p:spPr>
          <a:xfrm flipH="false" flipV="false" rot="877787">
            <a:off x="-4824476" y="5191844"/>
            <a:ext cx="11706351" cy="11967459"/>
          </a:xfrm>
          <a:custGeom>
            <a:avLst/>
            <a:gdLst/>
            <a:ahLst/>
            <a:cxnLst/>
            <a:rect r="r" b="b" t="t" l="l"/>
            <a:pathLst>
              <a:path h="11967459" w="11706351">
                <a:moveTo>
                  <a:pt x="0" y="0"/>
                </a:moveTo>
                <a:lnTo>
                  <a:pt x="11706352" y="0"/>
                </a:lnTo>
                <a:lnTo>
                  <a:pt x="11706352" y="11967459"/>
                </a:lnTo>
                <a:lnTo>
                  <a:pt x="0" y="11967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644505" y="1652622"/>
            <a:ext cx="8229600" cy="8229600"/>
          </a:xfrm>
          <a:custGeom>
            <a:avLst/>
            <a:gdLst/>
            <a:ahLst/>
            <a:cxnLst/>
            <a:rect r="r" b="b" t="t" l="l"/>
            <a:pathLst>
              <a:path h="8229600" w="8229600">
                <a:moveTo>
                  <a:pt x="8229600" y="0"/>
                </a:moveTo>
                <a:lnTo>
                  <a:pt x="0" y="0"/>
                </a:lnTo>
                <a:lnTo>
                  <a:pt x="0" y="8229600"/>
                </a:lnTo>
                <a:lnTo>
                  <a:pt x="8229600" y="8229600"/>
                </a:lnTo>
                <a:lnTo>
                  <a:pt x="82296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10383" y="-252573"/>
            <a:ext cx="1420767" cy="1281273"/>
          </a:xfrm>
          <a:custGeom>
            <a:avLst/>
            <a:gdLst/>
            <a:ahLst/>
            <a:cxnLst/>
            <a:rect r="r" b="b" t="t" l="l"/>
            <a:pathLst>
              <a:path h="1281273" w="1420767">
                <a:moveTo>
                  <a:pt x="0" y="0"/>
                </a:moveTo>
                <a:lnTo>
                  <a:pt x="1420766" y="0"/>
                </a:lnTo>
                <a:lnTo>
                  <a:pt x="1420766" y="1281273"/>
                </a:lnTo>
                <a:lnTo>
                  <a:pt x="0" y="1281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688839" y="760980"/>
            <a:ext cx="13587917" cy="1143000"/>
          </a:xfrm>
          <a:prstGeom prst="rect">
            <a:avLst/>
          </a:prstGeom>
        </p:spPr>
        <p:txBody>
          <a:bodyPr anchor="t" rtlCol="false" tIns="0" lIns="0" bIns="0" rIns="0">
            <a:spAutoFit/>
          </a:bodyPr>
          <a:lstStyle/>
          <a:p>
            <a:pPr algn="ctr">
              <a:lnSpc>
                <a:spcPts val="8249"/>
              </a:lnSpc>
            </a:pPr>
            <a:r>
              <a:rPr lang="en-US" sz="7499">
                <a:solidFill>
                  <a:srgbClr val="221716"/>
                </a:solidFill>
                <a:latin typeface="Bryndan Write Bold"/>
              </a:rPr>
              <a:t>Keunggulan</a:t>
            </a:r>
          </a:p>
        </p:txBody>
      </p:sp>
      <p:sp>
        <p:nvSpPr>
          <p:cNvPr name="TextBox 6" id="6"/>
          <p:cNvSpPr txBox="true"/>
          <p:nvPr/>
        </p:nvSpPr>
        <p:spPr>
          <a:xfrm rot="0">
            <a:off x="6408234" y="2084723"/>
            <a:ext cx="10851066" cy="6679311"/>
          </a:xfrm>
          <a:prstGeom prst="rect">
            <a:avLst/>
          </a:prstGeom>
        </p:spPr>
        <p:txBody>
          <a:bodyPr anchor="t" rtlCol="false" tIns="0" lIns="0" bIns="0" rIns="0">
            <a:spAutoFit/>
          </a:bodyPr>
          <a:lstStyle/>
          <a:p>
            <a:pPr algn="just" marL="1010882" indent="-505441" lvl="1">
              <a:lnSpc>
                <a:spcPts val="6695"/>
              </a:lnSpc>
              <a:buFont typeface="Arial"/>
              <a:buChar char="•"/>
            </a:pPr>
            <a:r>
              <a:rPr lang="en-US" sz="4682">
                <a:solidFill>
                  <a:srgbClr val="221716"/>
                </a:solidFill>
                <a:latin typeface="Baloo Thambi"/>
              </a:rPr>
              <a:t>Kombinasi beberapa fungsi tersebut meliputi, adanya mikrokontroler NodeMCU yang terintegrasi dengan jaringan internet dan alat otomatisasi </a:t>
            </a:r>
          </a:p>
          <a:p>
            <a:pPr algn="just" marL="1010882" indent="-505441" lvl="1">
              <a:lnSpc>
                <a:spcPts val="6695"/>
              </a:lnSpc>
              <a:buFont typeface="Arial"/>
              <a:buChar char="•"/>
            </a:pPr>
            <a:r>
              <a:rPr lang="en-US" sz="4682">
                <a:solidFill>
                  <a:srgbClr val="221716"/>
                </a:solidFill>
                <a:latin typeface="Baloo Thambi"/>
              </a:rPr>
              <a:t>Untuk monitoring dan penjadwalan pakan dapat memanfaatkan mobile Apps.</a:t>
            </a:r>
          </a:p>
        </p:txBody>
      </p:sp>
      <p:sp>
        <p:nvSpPr>
          <p:cNvPr name="Freeform 7" id="7"/>
          <p:cNvSpPr/>
          <p:nvPr/>
        </p:nvSpPr>
        <p:spPr>
          <a:xfrm flipH="false" flipV="false" rot="0">
            <a:off x="17097157" y="1271320"/>
            <a:ext cx="1047714" cy="908653"/>
          </a:xfrm>
          <a:custGeom>
            <a:avLst/>
            <a:gdLst/>
            <a:ahLst/>
            <a:cxnLst/>
            <a:rect r="r" b="b" t="t" l="l"/>
            <a:pathLst>
              <a:path h="908653" w="1047714">
                <a:moveTo>
                  <a:pt x="0" y="0"/>
                </a:moveTo>
                <a:lnTo>
                  <a:pt x="1047714" y="0"/>
                </a:lnTo>
                <a:lnTo>
                  <a:pt x="1047714" y="908653"/>
                </a:lnTo>
                <a:lnTo>
                  <a:pt x="0" y="908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
        <p:nvSpPr>
          <p:cNvPr name="Freeform 9" id="9"/>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0"/>
            <a:stretch>
              <a:fillRect l="0" t="0" r="0" b="-220"/>
            </a:stretch>
          </a:blipFill>
        </p:spPr>
      </p:sp>
      <p:sp>
        <p:nvSpPr>
          <p:cNvPr name="Freeform 10" id="10"/>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1"/>
            <a:stretch>
              <a:fillRect l="-14046" t="0" r="-14077" b="0"/>
            </a:stretch>
          </a:blipFill>
        </p:spPr>
      </p:sp>
      <p:sp>
        <p:nvSpPr>
          <p:cNvPr name="Freeform 11" id="11"/>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2"/>
            <a:stretch>
              <a:fillRect l="0" t="0" r="-51" b="0"/>
            </a:stretch>
          </a:blipFill>
        </p:spPr>
      </p:sp>
      <p:sp>
        <p:nvSpPr>
          <p:cNvPr name="Freeform 12" id="12"/>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3"/>
            <a:stretch>
              <a:fillRect l="-6256" t="0" r="-6257"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8FF"/>
        </a:solidFill>
      </p:bgPr>
    </p:bg>
    <p:spTree>
      <p:nvGrpSpPr>
        <p:cNvPr id="1" name=""/>
        <p:cNvGrpSpPr/>
        <p:nvPr/>
      </p:nvGrpSpPr>
      <p:grpSpPr>
        <a:xfrm>
          <a:off x="0" y="0"/>
          <a:ext cx="0" cy="0"/>
          <a:chOff x="0" y="0"/>
          <a:chExt cx="0" cy="0"/>
        </a:xfrm>
      </p:grpSpPr>
      <p:sp>
        <p:nvSpPr>
          <p:cNvPr name="Freeform 2" id="2"/>
          <p:cNvSpPr/>
          <p:nvPr/>
        </p:nvSpPr>
        <p:spPr>
          <a:xfrm flipH="false" flipV="false" rot="0">
            <a:off x="10982044" y="-6437928"/>
            <a:ext cx="14611911" cy="14937828"/>
          </a:xfrm>
          <a:custGeom>
            <a:avLst/>
            <a:gdLst/>
            <a:ahLst/>
            <a:cxnLst/>
            <a:rect r="r" b="b" t="t" l="l"/>
            <a:pathLst>
              <a:path h="14937828" w="14611911">
                <a:moveTo>
                  <a:pt x="0" y="0"/>
                </a:moveTo>
                <a:lnTo>
                  <a:pt x="14611912" y="0"/>
                </a:lnTo>
                <a:lnTo>
                  <a:pt x="14611912" y="14937828"/>
                </a:lnTo>
                <a:lnTo>
                  <a:pt x="0" y="14937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27088" y="2645937"/>
            <a:ext cx="7257410" cy="9134039"/>
          </a:xfrm>
          <a:custGeom>
            <a:avLst/>
            <a:gdLst/>
            <a:ahLst/>
            <a:cxnLst/>
            <a:rect r="r" b="b" t="t" l="l"/>
            <a:pathLst>
              <a:path h="9134039" w="7257410">
                <a:moveTo>
                  <a:pt x="0" y="0"/>
                </a:moveTo>
                <a:lnTo>
                  <a:pt x="7257409" y="0"/>
                </a:lnTo>
                <a:lnTo>
                  <a:pt x="7257409" y="9134040"/>
                </a:lnTo>
                <a:lnTo>
                  <a:pt x="0" y="9134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221283" y="1206261"/>
            <a:ext cx="1420767" cy="1281273"/>
          </a:xfrm>
          <a:custGeom>
            <a:avLst/>
            <a:gdLst/>
            <a:ahLst/>
            <a:cxnLst/>
            <a:rect r="r" b="b" t="t" l="l"/>
            <a:pathLst>
              <a:path h="1281273" w="1420767">
                <a:moveTo>
                  <a:pt x="0" y="0"/>
                </a:moveTo>
                <a:lnTo>
                  <a:pt x="1420766" y="0"/>
                </a:lnTo>
                <a:lnTo>
                  <a:pt x="1420766" y="1281273"/>
                </a:lnTo>
                <a:lnTo>
                  <a:pt x="0" y="1281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12038">
            <a:off x="10703231" y="7758050"/>
            <a:ext cx="1047714" cy="908653"/>
          </a:xfrm>
          <a:custGeom>
            <a:avLst/>
            <a:gdLst/>
            <a:ahLst/>
            <a:cxnLst/>
            <a:rect r="r" b="b" t="t" l="l"/>
            <a:pathLst>
              <a:path h="908653" w="1047714">
                <a:moveTo>
                  <a:pt x="0" y="0"/>
                </a:moveTo>
                <a:lnTo>
                  <a:pt x="1047714" y="0"/>
                </a:lnTo>
                <a:lnTo>
                  <a:pt x="1047714" y="908653"/>
                </a:lnTo>
                <a:lnTo>
                  <a:pt x="0" y="9086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048050" y="1181905"/>
            <a:ext cx="21685795" cy="955041"/>
          </a:xfrm>
          <a:prstGeom prst="rect">
            <a:avLst/>
          </a:prstGeom>
        </p:spPr>
        <p:txBody>
          <a:bodyPr anchor="t" rtlCol="false" tIns="0" lIns="0" bIns="0" rIns="0">
            <a:spAutoFit/>
          </a:bodyPr>
          <a:lstStyle/>
          <a:p>
            <a:pPr algn="ctr">
              <a:lnSpc>
                <a:spcPts val="6955"/>
              </a:lnSpc>
            </a:pPr>
            <a:r>
              <a:rPr lang="en-US" sz="6500">
                <a:solidFill>
                  <a:srgbClr val="221716"/>
                </a:solidFill>
                <a:latin typeface="Bryndan Write Bold"/>
              </a:rPr>
              <a:t>Alat dan Bahan yang Digunakan</a:t>
            </a:r>
          </a:p>
        </p:txBody>
      </p:sp>
      <p:sp>
        <p:nvSpPr>
          <p:cNvPr name="TextBox 7" id="7"/>
          <p:cNvSpPr txBox="true"/>
          <p:nvPr/>
        </p:nvSpPr>
        <p:spPr>
          <a:xfrm rot="0">
            <a:off x="1359362" y="2336971"/>
            <a:ext cx="8217213" cy="7552564"/>
          </a:xfrm>
          <a:prstGeom prst="rect">
            <a:avLst/>
          </a:prstGeom>
        </p:spPr>
        <p:txBody>
          <a:bodyPr anchor="t" rtlCol="false" tIns="0" lIns="0" bIns="0" rIns="0">
            <a:spAutoFit/>
          </a:bodyPr>
          <a:lstStyle/>
          <a:p>
            <a:pPr marL="932271" indent="-466136" lvl="1">
              <a:lnSpc>
                <a:spcPts val="6045"/>
              </a:lnSpc>
              <a:buFont typeface="Arial"/>
              <a:buChar char="•"/>
            </a:pPr>
            <a:r>
              <a:rPr lang="en-US" sz="4318">
                <a:solidFill>
                  <a:srgbClr val="221716"/>
                </a:solidFill>
                <a:latin typeface="Baloo Thambi"/>
              </a:rPr>
              <a:t>Load Cell (2)</a:t>
            </a:r>
          </a:p>
          <a:p>
            <a:pPr marL="932271" indent="-466136" lvl="1">
              <a:lnSpc>
                <a:spcPts val="6045"/>
              </a:lnSpc>
              <a:buFont typeface="Arial"/>
              <a:buChar char="•"/>
            </a:pPr>
            <a:r>
              <a:rPr lang="en-US" sz="4318">
                <a:solidFill>
                  <a:srgbClr val="221716"/>
                </a:solidFill>
                <a:latin typeface="Baloo Thambi"/>
              </a:rPr>
              <a:t>ESP8266</a:t>
            </a:r>
          </a:p>
          <a:p>
            <a:pPr marL="932271" indent="-466136" lvl="1">
              <a:lnSpc>
                <a:spcPts val="6045"/>
              </a:lnSpc>
              <a:buFont typeface="Arial"/>
              <a:buChar char="•"/>
            </a:pPr>
            <a:r>
              <a:rPr lang="en-US" sz="4318">
                <a:solidFill>
                  <a:srgbClr val="221716"/>
                </a:solidFill>
                <a:latin typeface="Baloo Thambi"/>
              </a:rPr>
              <a:t>Modul Penguat HX711 (2)</a:t>
            </a:r>
          </a:p>
          <a:p>
            <a:pPr marL="932271" indent="-466136" lvl="1">
              <a:lnSpc>
                <a:spcPts val="6045"/>
              </a:lnSpc>
              <a:buFont typeface="Arial"/>
              <a:buChar char="•"/>
            </a:pPr>
            <a:r>
              <a:rPr lang="en-US" sz="4318">
                <a:solidFill>
                  <a:srgbClr val="221716"/>
                </a:solidFill>
                <a:latin typeface="Baloo Thambi"/>
              </a:rPr>
              <a:t>Motor Servo hitam 5v</a:t>
            </a:r>
          </a:p>
          <a:p>
            <a:pPr marL="932271" indent="-466136" lvl="1">
              <a:lnSpc>
                <a:spcPts val="6045"/>
              </a:lnSpc>
              <a:buFont typeface="Arial"/>
              <a:buChar char="•"/>
            </a:pPr>
            <a:r>
              <a:rPr lang="en-US" sz="4318">
                <a:solidFill>
                  <a:srgbClr val="221716"/>
                </a:solidFill>
                <a:latin typeface="Baloo Thambi"/>
              </a:rPr>
              <a:t>RTC DS 1307</a:t>
            </a:r>
          </a:p>
          <a:p>
            <a:pPr marL="932271" indent="-466136" lvl="1">
              <a:lnSpc>
                <a:spcPts val="6045"/>
              </a:lnSpc>
              <a:buFont typeface="Arial"/>
              <a:buChar char="•"/>
            </a:pPr>
            <a:r>
              <a:rPr lang="en-US" sz="4318">
                <a:solidFill>
                  <a:srgbClr val="221716"/>
                </a:solidFill>
                <a:latin typeface="Baloo Thambi"/>
              </a:rPr>
              <a:t>Push Button</a:t>
            </a:r>
          </a:p>
          <a:p>
            <a:pPr marL="932271" indent="-466136" lvl="1">
              <a:lnSpc>
                <a:spcPts val="6045"/>
              </a:lnSpc>
              <a:buFont typeface="Arial"/>
              <a:buChar char="•"/>
            </a:pPr>
            <a:r>
              <a:rPr lang="en-US" sz="4318">
                <a:solidFill>
                  <a:srgbClr val="221716"/>
                </a:solidFill>
                <a:latin typeface="Baloo Thambi"/>
              </a:rPr>
              <a:t>LCD 16x2 i2c</a:t>
            </a:r>
          </a:p>
          <a:p>
            <a:pPr marL="932271" indent="-466136" lvl="1">
              <a:lnSpc>
                <a:spcPts val="6045"/>
              </a:lnSpc>
              <a:buFont typeface="Arial"/>
              <a:buChar char="•"/>
            </a:pPr>
            <a:r>
              <a:rPr lang="en-US" sz="4318">
                <a:solidFill>
                  <a:srgbClr val="221716"/>
                </a:solidFill>
                <a:latin typeface="Baloo Thambi"/>
              </a:rPr>
              <a:t>Project box</a:t>
            </a:r>
          </a:p>
          <a:p>
            <a:pPr marL="932271" indent="-466136" lvl="1">
              <a:lnSpc>
                <a:spcPts val="6045"/>
              </a:lnSpc>
              <a:buFont typeface="Arial"/>
              <a:buChar char="•"/>
            </a:pPr>
            <a:r>
              <a:rPr lang="en-US" sz="4318">
                <a:solidFill>
                  <a:srgbClr val="221716"/>
                </a:solidFill>
                <a:latin typeface="Baloo Thambi"/>
              </a:rPr>
              <a:t>Lem korea</a:t>
            </a:r>
          </a:p>
          <a:p>
            <a:pPr marL="932271" indent="-466136" lvl="1">
              <a:lnSpc>
                <a:spcPts val="6045"/>
              </a:lnSpc>
              <a:buFont typeface="Arial"/>
              <a:buChar char="•"/>
            </a:pPr>
            <a:r>
              <a:rPr lang="en-US" sz="4318">
                <a:solidFill>
                  <a:srgbClr val="221716"/>
                </a:solidFill>
                <a:latin typeface="Baloo Thambi"/>
              </a:rPr>
              <a:t>Mangkok</a:t>
            </a:r>
          </a:p>
        </p:txBody>
      </p:sp>
      <p:sp>
        <p:nvSpPr>
          <p:cNvPr name="TextBox 8" id="8"/>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
        <p:nvSpPr>
          <p:cNvPr name="Freeform 9" id="9"/>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0"/>
            <a:stretch>
              <a:fillRect l="-6256" t="0" r="-6257" b="0"/>
            </a:stretch>
          </a:blipFill>
        </p:spPr>
      </p:sp>
      <p:sp>
        <p:nvSpPr>
          <p:cNvPr name="Freeform 10" id="10"/>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1"/>
            <a:stretch>
              <a:fillRect l="0" t="0" r="0" b="-220"/>
            </a:stretch>
          </a:blipFill>
        </p:spPr>
      </p:sp>
      <p:sp>
        <p:nvSpPr>
          <p:cNvPr name="Freeform 11" id="11"/>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2"/>
            <a:stretch>
              <a:fillRect l="-14046" t="0" r="-14077" b="0"/>
            </a:stretch>
          </a:blipFill>
        </p:spPr>
      </p:sp>
      <p:sp>
        <p:nvSpPr>
          <p:cNvPr name="Freeform 12" id="12"/>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3"/>
            <a:stretch>
              <a:fillRect l="0" t="0" r="-51"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FE0D0"/>
        </a:solidFill>
      </p:bgPr>
    </p:bg>
    <p:spTree>
      <p:nvGrpSpPr>
        <p:cNvPr id="1" name=""/>
        <p:cNvGrpSpPr/>
        <p:nvPr/>
      </p:nvGrpSpPr>
      <p:grpSpPr>
        <a:xfrm>
          <a:off x="0" y="0"/>
          <a:ext cx="0" cy="0"/>
          <a:chOff x="0" y="0"/>
          <a:chExt cx="0" cy="0"/>
        </a:xfrm>
      </p:grpSpPr>
      <p:sp>
        <p:nvSpPr>
          <p:cNvPr name="Freeform 2" id="2"/>
          <p:cNvSpPr/>
          <p:nvPr/>
        </p:nvSpPr>
        <p:spPr>
          <a:xfrm flipH="false" flipV="false" rot="0">
            <a:off x="16784397" y="1412738"/>
            <a:ext cx="1420767" cy="1281273"/>
          </a:xfrm>
          <a:custGeom>
            <a:avLst/>
            <a:gdLst/>
            <a:ahLst/>
            <a:cxnLst/>
            <a:rect r="r" b="b" t="t" l="l"/>
            <a:pathLst>
              <a:path h="1281273" w="1420767">
                <a:moveTo>
                  <a:pt x="0" y="0"/>
                </a:moveTo>
                <a:lnTo>
                  <a:pt x="1420767" y="0"/>
                </a:lnTo>
                <a:lnTo>
                  <a:pt x="1420767" y="1281273"/>
                </a:lnTo>
                <a:lnTo>
                  <a:pt x="0" y="1281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12038">
            <a:off x="734579" y="8803973"/>
            <a:ext cx="1047714" cy="908653"/>
          </a:xfrm>
          <a:custGeom>
            <a:avLst/>
            <a:gdLst/>
            <a:ahLst/>
            <a:cxnLst/>
            <a:rect r="r" b="b" t="t" l="l"/>
            <a:pathLst>
              <a:path h="908653" w="1047714">
                <a:moveTo>
                  <a:pt x="0" y="0"/>
                </a:moveTo>
                <a:lnTo>
                  <a:pt x="1047714" y="0"/>
                </a:lnTo>
                <a:lnTo>
                  <a:pt x="1047714" y="908654"/>
                </a:lnTo>
                <a:lnTo>
                  <a:pt x="0" y="908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8288000" y="-3379198"/>
            <a:ext cx="14611911" cy="14937828"/>
          </a:xfrm>
          <a:custGeom>
            <a:avLst/>
            <a:gdLst/>
            <a:ahLst/>
            <a:cxnLst/>
            <a:rect r="r" b="b" t="t" l="l"/>
            <a:pathLst>
              <a:path h="14937828" w="14611911">
                <a:moveTo>
                  <a:pt x="0" y="0"/>
                </a:moveTo>
                <a:lnTo>
                  <a:pt x="14611911" y="0"/>
                </a:lnTo>
                <a:lnTo>
                  <a:pt x="14611911" y="14937827"/>
                </a:lnTo>
                <a:lnTo>
                  <a:pt x="0" y="14937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1028700"/>
            <a:ext cx="1420767" cy="1281273"/>
          </a:xfrm>
          <a:custGeom>
            <a:avLst/>
            <a:gdLst/>
            <a:ahLst/>
            <a:cxnLst/>
            <a:rect r="r" b="b" t="t" l="l"/>
            <a:pathLst>
              <a:path h="1281273" w="1420767">
                <a:moveTo>
                  <a:pt x="0" y="0"/>
                </a:moveTo>
                <a:lnTo>
                  <a:pt x="1420767" y="0"/>
                </a:lnTo>
                <a:lnTo>
                  <a:pt x="1420767" y="1281273"/>
                </a:lnTo>
                <a:lnTo>
                  <a:pt x="0" y="12812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19878" y="6150835"/>
            <a:ext cx="949806" cy="856552"/>
          </a:xfrm>
          <a:custGeom>
            <a:avLst/>
            <a:gdLst/>
            <a:ahLst/>
            <a:cxnLst/>
            <a:rect r="r" b="b" t="t" l="l"/>
            <a:pathLst>
              <a:path h="856552" w="949806">
                <a:moveTo>
                  <a:pt x="0" y="0"/>
                </a:moveTo>
                <a:lnTo>
                  <a:pt x="949805" y="0"/>
                </a:lnTo>
                <a:lnTo>
                  <a:pt x="949805" y="856552"/>
                </a:lnTo>
                <a:lnTo>
                  <a:pt x="0" y="8565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696608" y="58603"/>
            <a:ext cx="11649395" cy="1152525"/>
          </a:xfrm>
          <a:prstGeom prst="rect">
            <a:avLst/>
          </a:prstGeom>
        </p:spPr>
        <p:txBody>
          <a:bodyPr anchor="t" rtlCol="false" tIns="0" lIns="0" bIns="0" rIns="0">
            <a:spAutoFit/>
          </a:bodyPr>
          <a:lstStyle/>
          <a:p>
            <a:pPr algn="ctr">
              <a:lnSpc>
                <a:spcPts val="8400"/>
              </a:lnSpc>
            </a:pPr>
            <a:r>
              <a:rPr lang="en-US" sz="7000">
                <a:solidFill>
                  <a:srgbClr val="221716"/>
                </a:solidFill>
                <a:latin typeface="Bryndan Write Bold"/>
              </a:rPr>
              <a:t>Skema Rangkaian</a:t>
            </a:r>
          </a:p>
        </p:txBody>
      </p:sp>
      <p:sp>
        <p:nvSpPr>
          <p:cNvPr name="Freeform 8" id="8"/>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0"/>
            <a:stretch>
              <a:fillRect l="0" t="0" r="0" b="-220"/>
            </a:stretch>
          </a:blipFill>
        </p:spPr>
      </p:sp>
      <p:sp>
        <p:nvSpPr>
          <p:cNvPr name="Freeform 9" id="9"/>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1"/>
            <a:stretch>
              <a:fillRect l="-14046" t="0" r="-14077" b="0"/>
            </a:stretch>
          </a:blipFill>
        </p:spPr>
      </p:sp>
      <p:sp>
        <p:nvSpPr>
          <p:cNvPr name="Freeform 10" id="10"/>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2"/>
            <a:stretch>
              <a:fillRect l="0" t="0" r="-51" b="0"/>
            </a:stretch>
          </a:blipFill>
        </p:spPr>
      </p:sp>
      <p:sp>
        <p:nvSpPr>
          <p:cNvPr name="Freeform 11" id="11"/>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3"/>
            <a:stretch>
              <a:fillRect l="-6256" t="0" r="-6257" b="0"/>
            </a:stretch>
          </a:blipFill>
        </p:spPr>
      </p:sp>
      <p:sp>
        <p:nvSpPr>
          <p:cNvPr name="Freeform 12" id="12"/>
          <p:cNvSpPr/>
          <p:nvPr/>
        </p:nvSpPr>
        <p:spPr>
          <a:xfrm flipH="false" flipV="false" rot="0">
            <a:off x="2552477" y="1143805"/>
            <a:ext cx="13465433" cy="9143195"/>
          </a:xfrm>
          <a:custGeom>
            <a:avLst/>
            <a:gdLst/>
            <a:ahLst/>
            <a:cxnLst/>
            <a:rect r="r" b="b" t="t" l="l"/>
            <a:pathLst>
              <a:path h="9143195" w="13465433">
                <a:moveTo>
                  <a:pt x="0" y="0"/>
                </a:moveTo>
                <a:lnTo>
                  <a:pt x="13465433" y="0"/>
                </a:lnTo>
                <a:lnTo>
                  <a:pt x="13465433" y="9143195"/>
                </a:lnTo>
                <a:lnTo>
                  <a:pt x="0" y="9143195"/>
                </a:lnTo>
                <a:lnTo>
                  <a:pt x="0" y="0"/>
                </a:lnTo>
                <a:close/>
              </a:path>
            </a:pathLst>
          </a:custGeom>
          <a:blipFill>
            <a:blip r:embed="rId14"/>
            <a:stretch>
              <a:fillRect l="0" t="0" r="0" b="0"/>
            </a:stretch>
          </a:blipFill>
        </p:spPr>
      </p:sp>
      <p:sp>
        <p:nvSpPr>
          <p:cNvPr name="TextBox 13" id="13"/>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EF8"/>
        </a:solidFill>
      </p:bgPr>
    </p:bg>
    <p:spTree>
      <p:nvGrpSpPr>
        <p:cNvPr id="1" name=""/>
        <p:cNvGrpSpPr/>
        <p:nvPr/>
      </p:nvGrpSpPr>
      <p:grpSpPr>
        <a:xfrm>
          <a:off x="0" y="0"/>
          <a:ext cx="0" cy="0"/>
          <a:chOff x="0" y="0"/>
          <a:chExt cx="0" cy="0"/>
        </a:xfrm>
      </p:grpSpPr>
      <p:sp>
        <p:nvSpPr>
          <p:cNvPr name="Freeform 2" id="2"/>
          <p:cNvSpPr/>
          <p:nvPr/>
        </p:nvSpPr>
        <p:spPr>
          <a:xfrm flipH="false" flipV="false" rot="877787">
            <a:off x="15476629" y="-8321005"/>
            <a:ext cx="11706351" cy="11967459"/>
          </a:xfrm>
          <a:custGeom>
            <a:avLst/>
            <a:gdLst/>
            <a:ahLst/>
            <a:cxnLst/>
            <a:rect r="r" b="b" t="t" l="l"/>
            <a:pathLst>
              <a:path h="11967459" w="11706351">
                <a:moveTo>
                  <a:pt x="0" y="0"/>
                </a:moveTo>
                <a:lnTo>
                  <a:pt x="11706351" y="0"/>
                </a:lnTo>
                <a:lnTo>
                  <a:pt x="11706351" y="11967459"/>
                </a:lnTo>
                <a:lnTo>
                  <a:pt x="0" y="11967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7787">
            <a:off x="-8403260" y="5066856"/>
            <a:ext cx="11706351" cy="11967459"/>
          </a:xfrm>
          <a:custGeom>
            <a:avLst/>
            <a:gdLst/>
            <a:ahLst/>
            <a:cxnLst/>
            <a:rect r="r" b="b" t="t" l="l"/>
            <a:pathLst>
              <a:path h="11967459" w="11706351">
                <a:moveTo>
                  <a:pt x="0" y="0"/>
                </a:moveTo>
                <a:lnTo>
                  <a:pt x="11706351" y="0"/>
                </a:lnTo>
                <a:lnTo>
                  <a:pt x="11706351" y="11967459"/>
                </a:lnTo>
                <a:lnTo>
                  <a:pt x="0" y="11967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55673" y="952500"/>
            <a:ext cx="14976654" cy="1371600"/>
          </a:xfrm>
          <a:prstGeom prst="rect">
            <a:avLst/>
          </a:prstGeom>
        </p:spPr>
        <p:txBody>
          <a:bodyPr anchor="t" rtlCol="false" tIns="0" lIns="0" bIns="0" rIns="0">
            <a:spAutoFit/>
          </a:bodyPr>
          <a:lstStyle/>
          <a:p>
            <a:pPr algn="ctr">
              <a:lnSpc>
                <a:spcPts val="10200"/>
              </a:lnSpc>
            </a:pPr>
            <a:r>
              <a:rPr lang="en-US" sz="8500">
                <a:solidFill>
                  <a:srgbClr val="221716"/>
                </a:solidFill>
                <a:latin typeface="Bryndan Write Bold"/>
              </a:rPr>
              <a:t>Flowchart Cara Alat Kerja</a:t>
            </a:r>
          </a:p>
        </p:txBody>
      </p:sp>
      <p:sp>
        <p:nvSpPr>
          <p:cNvPr name="Freeform 5" id="5"/>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4"/>
            <a:stretch>
              <a:fillRect l="0" t="0" r="0" b="-220"/>
            </a:stretch>
          </a:blipFill>
        </p:spPr>
      </p:sp>
      <p:sp>
        <p:nvSpPr>
          <p:cNvPr name="Freeform 6" id="6"/>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5"/>
            <a:stretch>
              <a:fillRect l="-14046" t="0" r="-14077" b="0"/>
            </a:stretch>
          </a:blipFill>
        </p:spPr>
      </p:sp>
      <p:sp>
        <p:nvSpPr>
          <p:cNvPr name="Freeform 7" id="7"/>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6"/>
            <a:stretch>
              <a:fillRect l="0" t="0" r="-51" b="0"/>
            </a:stretch>
          </a:blipFill>
        </p:spPr>
      </p:sp>
      <p:sp>
        <p:nvSpPr>
          <p:cNvPr name="Freeform 8" id="8"/>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7"/>
            <a:stretch>
              <a:fillRect l="-6256" t="0" r="-6257" b="0"/>
            </a:stretch>
          </a:blipFill>
        </p:spPr>
      </p:sp>
      <p:sp>
        <p:nvSpPr>
          <p:cNvPr name="Freeform 9" id="9"/>
          <p:cNvSpPr/>
          <p:nvPr/>
        </p:nvSpPr>
        <p:spPr>
          <a:xfrm flipH="false" flipV="false" rot="0">
            <a:off x="145738" y="2215188"/>
            <a:ext cx="8382599" cy="7043112"/>
          </a:xfrm>
          <a:custGeom>
            <a:avLst/>
            <a:gdLst/>
            <a:ahLst/>
            <a:cxnLst/>
            <a:rect r="r" b="b" t="t" l="l"/>
            <a:pathLst>
              <a:path h="7043112" w="8382599">
                <a:moveTo>
                  <a:pt x="0" y="0"/>
                </a:moveTo>
                <a:lnTo>
                  <a:pt x="8382599" y="0"/>
                </a:lnTo>
                <a:lnTo>
                  <a:pt x="8382599" y="7043112"/>
                </a:lnTo>
                <a:lnTo>
                  <a:pt x="0" y="7043112"/>
                </a:lnTo>
                <a:lnTo>
                  <a:pt x="0" y="0"/>
                </a:lnTo>
                <a:close/>
              </a:path>
            </a:pathLst>
          </a:custGeom>
          <a:blipFill>
            <a:blip r:embed="rId8"/>
            <a:stretch>
              <a:fillRect l="-49744" t="-30332" r="-64685" b="-13153"/>
            </a:stretch>
          </a:blipFill>
        </p:spPr>
      </p:sp>
      <p:sp>
        <p:nvSpPr>
          <p:cNvPr name="Freeform 10" id="10"/>
          <p:cNvSpPr/>
          <p:nvPr/>
        </p:nvSpPr>
        <p:spPr>
          <a:xfrm flipH="false" flipV="false" rot="0">
            <a:off x="9306266" y="2324100"/>
            <a:ext cx="8981734" cy="6432333"/>
          </a:xfrm>
          <a:custGeom>
            <a:avLst/>
            <a:gdLst/>
            <a:ahLst/>
            <a:cxnLst/>
            <a:rect r="r" b="b" t="t" l="l"/>
            <a:pathLst>
              <a:path h="6432333" w="8981734">
                <a:moveTo>
                  <a:pt x="0" y="0"/>
                </a:moveTo>
                <a:lnTo>
                  <a:pt x="8981734" y="0"/>
                </a:lnTo>
                <a:lnTo>
                  <a:pt x="8981734" y="6432333"/>
                </a:lnTo>
                <a:lnTo>
                  <a:pt x="0" y="6432333"/>
                </a:lnTo>
                <a:lnTo>
                  <a:pt x="0" y="0"/>
                </a:lnTo>
                <a:close/>
              </a:path>
            </a:pathLst>
          </a:custGeom>
          <a:blipFill>
            <a:blip r:embed="rId9"/>
            <a:stretch>
              <a:fillRect l="-38211" t="-30147" r="-43445" b="-12463"/>
            </a:stretch>
          </a:blipFill>
        </p:spPr>
      </p:sp>
      <p:pic>
        <p:nvPicPr>
          <p:cNvPr name="Picture 11" id="11"/>
          <p:cNvPicPr>
            <a:picLocks noChangeAspect="true"/>
          </p:cNvPicPr>
          <p:nvPr/>
        </p:nvPicPr>
        <p:blipFill>
          <a:blip r:embed="rId10"/>
          <a:srcRect l="0" t="0" r="0" b="0"/>
          <a:stretch>
            <a:fillRect/>
          </a:stretch>
        </p:blipFill>
        <p:spPr>
          <a:xfrm flipH="false" flipV="false" rot="0">
            <a:off x="8044140" y="5533331"/>
            <a:ext cx="1754841" cy="789679"/>
          </a:xfrm>
          <a:prstGeom prst="rect">
            <a:avLst/>
          </a:prstGeom>
        </p:spPr>
      </p:pic>
      <p:sp>
        <p:nvSpPr>
          <p:cNvPr name="TextBox 12" id="12"/>
          <p:cNvSpPr txBox="true"/>
          <p:nvPr/>
        </p:nvSpPr>
        <p:spPr>
          <a:xfrm rot="0">
            <a:off x="1655673" y="9839325"/>
            <a:ext cx="17564934" cy="439420"/>
          </a:xfrm>
          <a:prstGeom prst="rect">
            <a:avLst/>
          </a:prstGeom>
        </p:spPr>
        <p:txBody>
          <a:bodyPr anchor="t" rtlCol="false" tIns="0" lIns="0" bIns="0" rIns="0">
            <a:spAutoFit/>
          </a:bodyPr>
          <a:lstStyle/>
          <a:p>
            <a:pPr algn="ctr">
              <a:lnSpc>
                <a:spcPts val="3500"/>
              </a:lnSpc>
            </a:pPr>
            <a:r>
              <a:rPr lang="en-US" sz="2800">
                <a:solidFill>
                  <a:srgbClr val="221716"/>
                </a:solidFill>
                <a:latin typeface="Baloo Thambi"/>
              </a:rPr>
              <a:t>Ket : https://drive.google.com/file/d/1RifG-gR4PGnlGsNz9W19PyxK4kgt3n1U/view?usp=sharing</a:t>
            </a:r>
          </a:p>
        </p:txBody>
      </p:sp>
      <p:sp>
        <p:nvSpPr>
          <p:cNvPr name="TextBox 13" id="13"/>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8AC94"/>
        </a:solidFill>
      </p:bgPr>
    </p:bg>
    <p:spTree>
      <p:nvGrpSpPr>
        <p:cNvPr id="1" name=""/>
        <p:cNvGrpSpPr/>
        <p:nvPr/>
      </p:nvGrpSpPr>
      <p:grpSpPr>
        <a:xfrm>
          <a:off x="0" y="0"/>
          <a:ext cx="0" cy="0"/>
          <a:chOff x="0" y="0"/>
          <a:chExt cx="0" cy="0"/>
        </a:xfrm>
      </p:grpSpPr>
      <p:sp>
        <p:nvSpPr>
          <p:cNvPr name="Freeform 2" id="2"/>
          <p:cNvSpPr/>
          <p:nvPr/>
        </p:nvSpPr>
        <p:spPr>
          <a:xfrm flipH="false" flipV="false" rot="279708">
            <a:off x="6401394" y="925084"/>
            <a:ext cx="12312787" cy="9234590"/>
          </a:xfrm>
          <a:custGeom>
            <a:avLst/>
            <a:gdLst/>
            <a:ahLst/>
            <a:cxnLst/>
            <a:rect r="r" b="b" t="t" l="l"/>
            <a:pathLst>
              <a:path h="9234590" w="12312787">
                <a:moveTo>
                  <a:pt x="0" y="0"/>
                </a:moveTo>
                <a:lnTo>
                  <a:pt x="12312787" y="0"/>
                </a:lnTo>
                <a:lnTo>
                  <a:pt x="12312787" y="9234590"/>
                </a:lnTo>
                <a:lnTo>
                  <a:pt x="0" y="9234590"/>
                </a:lnTo>
                <a:lnTo>
                  <a:pt x="0" y="0"/>
                </a:lnTo>
                <a:close/>
              </a:path>
            </a:pathLst>
          </a:custGeom>
          <a:blipFill>
            <a:blip r:embed="rId2"/>
            <a:stretch>
              <a:fillRect l="0" t="0" r="0" b="0"/>
            </a:stretch>
          </a:blipFill>
        </p:spPr>
      </p:sp>
      <p:sp>
        <p:nvSpPr>
          <p:cNvPr name="Freeform 3" id="3"/>
          <p:cNvSpPr/>
          <p:nvPr/>
        </p:nvSpPr>
        <p:spPr>
          <a:xfrm flipH="false" flipV="false" rot="181183">
            <a:off x="13422814" y="8289388"/>
            <a:ext cx="1709408" cy="2806490"/>
          </a:xfrm>
          <a:custGeom>
            <a:avLst/>
            <a:gdLst/>
            <a:ahLst/>
            <a:cxnLst/>
            <a:rect r="r" b="b" t="t" l="l"/>
            <a:pathLst>
              <a:path h="2806490" w="1709408">
                <a:moveTo>
                  <a:pt x="0" y="0"/>
                </a:moveTo>
                <a:lnTo>
                  <a:pt x="1709408" y="0"/>
                </a:lnTo>
                <a:lnTo>
                  <a:pt x="1709408" y="2806490"/>
                </a:lnTo>
                <a:lnTo>
                  <a:pt x="0" y="2806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16061">
            <a:off x="-799053" y="5470875"/>
            <a:ext cx="7448775" cy="6893503"/>
          </a:xfrm>
          <a:custGeom>
            <a:avLst/>
            <a:gdLst/>
            <a:ahLst/>
            <a:cxnLst/>
            <a:rect r="r" b="b" t="t" l="l"/>
            <a:pathLst>
              <a:path h="6893503" w="7448775">
                <a:moveTo>
                  <a:pt x="0" y="0"/>
                </a:moveTo>
                <a:lnTo>
                  <a:pt x="7448775" y="0"/>
                </a:lnTo>
                <a:lnTo>
                  <a:pt x="7448775" y="6893503"/>
                </a:lnTo>
                <a:lnTo>
                  <a:pt x="0" y="68935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89881" y="777557"/>
            <a:ext cx="8863886" cy="2219325"/>
          </a:xfrm>
          <a:prstGeom prst="rect">
            <a:avLst/>
          </a:prstGeom>
        </p:spPr>
        <p:txBody>
          <a:bodyPr anchor="t" rtlCol="false" tIns="0" lIns="0" bIns="0" rIns="0">
            <a:spAutoFit/>
          </a:bodyPr>
          <a:lstStyle/>
          <a:p>
            <a:pPr algn="ctr">
              <a:lnSpc>
                <a:spcPts val="8400"/>
              </a:lnSpc>
            </a:pPr>
            <a:r>
              <a:rPr lang="en-US" sz="7000">
                <a:solidFill>
                  <a:srgbClr val="FFFEF8"/>
                </a:solidFill>
                <a:latin typeface="Bryndan Write Bold"/>
              </a:rPr>
              <a:t>User Interface &amp; Software</a:t>
            </a:r>
          </a:p>
        </p:txBody>
      </p:sp>
      <p:sp>
        <p:nvSpPr>
          <p:cNvPr name="TextBox 6" id="6"/>
          <p:cNvSpPr txBox="true"/>
          <p:nvPr/>
        </p:nvSpPr>
        <p:spPr>
          <a:xfrm rot="0">
            <a:off x="533689" y="3183891"/>
            <a:ext cx="6657015" cy="1838973"/>
          </a:xfrm>
          <a:prstGeom prst="rect">
            <a:avLst/>
          </a:prstGeom>
        </p:spPr>
        <p:txBody>
          <a:bodyPr anchor="t" rtlCol="false" tIns="0" lIns="0" bIns="0" rIns="0">
            <a:spAutoFit/>
          </a:bodyPr>
          <a:lstStyle/>
          <a:p>
            <a:pPr algn="ctr">
              <a:lnSpc>
                <a:spcPts val="3696"/>
              </a:lnSpc>
              <a:spcBef>
                <a:spcPct val="0"/>
              </a:spcBef>
            </a:pPr>
            <a:r>
              <a:rPr lang="en-US" sz="2957">
                <a:solidFill>
                  <a:srgbClr val="FFFFFF"/>
                </a:solidFill>
                <a:latin typeface="Baloo Thambi"/>
              </a:rPr>
              <a:t>UI&amp;UX dari meowchine ini bertemakan hijau green tea yang dipadukan dengan gambar animasi agar terkesan frash dan lebih user Friendly</a:t>
            </a:r>
          </a:p>
        </p:txBody>
      </p:sp>
      <p:sp>
        <p:nvSpPr>
          <p:cNvPr name="TextBox 7" id="7"/>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
        <p:nvSpPr>
          <p:cNvPr name="Freeform 8" id="8"/>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7"/>
            <a:stretch>
              <a:fillRect l="0" t="0" r="0" b="-220"/>
            </a:stretch>
          </a:blipFill>
        </p:spPr>
      </p:sp>
      <p:sp>
        <p:nvSpPr>
          <p:cNvPr name="Freeform 9" id="9"/>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8"/>
            <a:stretch>
              <a:fillRect l="-14046" t="0" r="-14077" b="0"/>
            </a:stretch>
          </a:blipFill>
        </p:spPr>
      </p:sp>
      <p:sp>
        <p:nvSpPr>
          <p:cNvPr name="Freeform 10" id="10"/>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9"/>
            <a:stretch>
              <a:fillRect l="0" t="0" r="-51" b="0"/>
            </a:stretch>
          </a:blipFill>
        </p:spPr>
      </p:sp>
      <p:sp>
        <p:nvSpPr>
          <p:cNvPr name="Freeform 11" id="11"/>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0"/>
            <a:stretch>
              <a:fillRect l="-6256" t="0" r="-6257"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EF8"/>
        </a:solidFill>
      </p:bgPr>
    </p:bg>
    <p:spTree>
      <p:nvGrpSpPr>
        <p:cNvPr id="1" name=""/>
        <p:cNvGrpSpPr/>
        <p:nvPr/>
      </p:nvGrpSpPr>
      <p:grpSpPr>
        <a:xfrm>
          <a:off x="0" y="0"/>
          <a:ext cx="0" cy="0"/>
          <a:chOff x="0" y="0"/>
          <a:chExt cx="0" cy="0"/>
        </a:xfrm>
      </p:grpSpPr>
      <p:sp>
        <p:nvSpPr>
          <p:cNvPr name="Freeform 2" id="2"/>
          <p:cNvSpPr/>
          <p:nvPr/>
        </p:nvSpPr>
        <p:spPr>
          <a:xfrm flipH="false" flipV="false" rot="877787">
            <a:off x="11195561" y="-5983730"/>
            <a:ext cx="11706351" cy="11967459"/>
          </a:xfrm>
          <a:custGeom>
            <a:avLst/>
            <a:gdLst/>
            <a:ahLst/>
            <a:cxnLst/>
            <a:rect r="r" b="b" t="t" l="l"/>
            <a:pathLst>
              <a:path h="11967459" w="11706351">
                <a:moveTo>
                  <a:pt x="0" y="0"/>
                </a:moveTo>
                <a:lnTo>
                  <a:pt x="11706352" y="0"/>
                </a:lnTo>
                <a:lnTo>
                  <a:pt x="11706352" y="11967460"/>
                </a:lnTo>
                <a:lnTo>
                  <a:pt x="0" y="11967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09139" y="7504009"/>
            <a:ext cx="8682161" cy="8034946"/>
          </a:xfrm>
          <a:custGeom>
            <a:avLst/>
            <a:gdLst/>
            <a:ahLst/>
            <a:cxnLst/>
            <a:rect r="r" b="b" t="t" l="l"/>
            <a:pathLst>
              <a:path h="8034946" w="8682161">
                <a:moveTo>
                  <a:pt x="0" y="0"/>
                </a:moveTo>
                <a:lnTo>
                  <a:pt x="8682161" y="0"/>
                </a:lnTo>
                <a:lnTo>
                  <a:pt x="8682161" y="8034945"/>
                </a:lnTo>
                <a:lnTo>
                  <a:pt x="0" y="8034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48737" y="1535635"/>
            <a:ext cx="1031317" cy="930060"/>
          </a:xfrm>
          <a:custGeom>
            <a:avLst/>
            <a:gdLst/>
            <a:ahLst/>
            <a:cxnLst/>
            <a:rect r="r" b="b" t="t" l="l"/>
            <a:pathLst>
              <a:path h="930060" w="1031317">
                <a:moveTo>
                  <a:pt x="0" y="0"/>
                </a:moveTo>
                <a:lnTo>
                  <a:pt x="1031317" y="0"/>
                </a:lnTo>
                <a:lnTo>
                  <a:pt x="1031317" y="930060"/>
                </a:lnTo>
                <a:lnTo>
                  <a:pt x="0" y="9300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050" y="8469091"/>
            <a:ext cx="2257631" cy="3706558"/>
          </a:xfrm>
          <a:custGeom>
            <a:avLst/>
            <a:gdLst/>
            <a:ahLst/>
            <a:cxnLst/>
            <a:rect r="r" b="b" t="t" l="l"/>
            <a:pathLst>
              <a:path h="3706558" w="2257631">
                <a:moveTo>
                  <a:pt x="0" y="0"/>
                </a:moveTo>
                <a:lnTo>
                  <a:pt x="2257631" y="0"/>
                </a:lnTo>
                <a:lnTo>
                  <a:pt x="2257631" y="3706559"/>
                </a:lnTo>
                <a:lnTo>
                  <a:pt x="0" y="37065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756625" y="6008040"/>
            <a:ext cx="7018541" cy="3555513"/>
          </a:xfrm>
          <a:custGeom>
            <a:avLst/>
            <a:gdLst/>
            <a:ahLst/>
            <a:cxnLst/>
            <a:rect r="r" b="b" t="t" l="l"/>
            <a:pathLst>
              <a:path h="3555513" w="7018541">
                <a:moveTo>
                  <a:pt x="0" y="0"/>
                </a:moveTo>
                <a:lnTo>
                  <a:pt x="7018541" y="0"/>
                </a:lnTo>
                <a:lnTo>
                  <a:pt x="7018541" y="3555513"/>
                </a:lnTo>
                <a:lnTo>
                  <a:pt x="0" y="3555513"/>
                </a:lnTo>
                <a:lnTo>
                  <a:pt x="0" y="0"/>
                </a:lnTo>
                <a:close/>
              </a:path>
            </a:pathLst>
          </a:custGeom>
          <a:blipFill>
            <a:blip r:embed="rId10"/>
            <a:stretch>
              <a:fillRect l="0" t="0" r="0" b="0"/>
            </a:stretch>
          </a:blipFill>
        </p:spPr>
      </p:sp>
      <p:sp>
        <p:nvSpPr>
          <p:cNvPr name="Freeform 7" id="7"/>
          <p:cNvSpPr/>
          <p:nvPr/>
        </p:nvSpPr>
        <p:spPr>
          <a:xfrm flipH="false" flipV="false" rot="0">
            <a:off x="753598" y="4406348"/>
            <a:ext cx="7117345" cy="4005593"/>
          </a:xfrm>
          <a:custGeom>
            <a:avLst/>
            <a:gdLst/>
            <a:ahLst/>
            <a:cxnLst/>
            <a:rect r="r" b="b" t="t" l="l"/>
            <a:pathLst>
              <a:path h="4005593" w="7117345">
                <a:moveTo>
                  <a:pt x="0" y="0"/>
                </a:moveTo>
                <a:lnTo>
                  <a:pt x="7117346" y="0"/>
                </a:lnTo>
                <a:lnTo>
                  <a:pt x="7117346" y="4005593"/>
                </a:lnTo>
                <a:lnTo>
                  <a:pt x="0" y="4005593"/>
                </a:lnTo>
                <a:lnTo>
                  <a:pt x="0" y="0"/>
                </a:lnTo>
                <a:close/>
              </a:path>
            </a:pathLst>
          </a:custGeom>
          <a:blipFill>
            <a:blip r:embed="rId11"/>
            <a:stretch>
              <a:fillRect l="0" t="0" r="0" b="0"/>
            </a:stretch>
          </a:blipFill>
        </p:spPr>
      </p:sp>
      <p:sp>
        <p:nvSpPr>
          <p:cNvPr name="Freeform 8" id="8"/>
          <p:cNvSpPr/>
          <p:nvPr/>
        </p:nvSpPr>
        <p:spPr>
          <a:xfrm flipH="false" flipV="false" rot="0">
            <a:off x="8830232" y="1054737"/>
            <a:ext cx="7951533" cy="4334564"/>
          </a:xfrm>
          <a:custGeom>
            <a:avLst/>
            <a:gdLst/>
            <a:ahLst/>
            <a:cxnLst/>
            <a:rect r="r" b="b" t="t" l="l"/>
            <a:pathLst>
              <a:path h="4334564" w="7951533">
                <a:moveTo>
                  <a:pt x="0" y="0"/>
                </a:moveTo>
                <a:lnTo>
                  <a:pt x="7951533" y="0"/>
                </a:lnTo>
                <a:lnTo>
                  <a:pt x="7951533" y="4334563"/>
                </a:lnTo>
                <a:lnTo>
                  <a:pt x="0" y="4334563"/>
                </a:lnTo>
                <a:lnTo>
                  <a:pt x="0" y="0"/>
                </a:lnTo>
                <a:close/>
              </a:path>
            </a:pathLst>
          </a:custGeom>
          <a:blipFill>
            <a:blip r:embed="rId12"/>
            <a:stretch>
              <a:fillRect l="0" t="0" r="0" b="0"/>
            </a:stretch>
          </a:blipFill>
        </p:spPr>
      </p:sp>
      <p:sp>
        <p:nvSpPr>
          <p:cNvPr name="TextBox 9" id="9"/>
          <p:cNvSpPr txBox="true"/>
          <p:nvPr/>
        </p:nvSpPr>
        <p:spPr>
          <a:xfrm rot="0">
            <a:off x="349416" y="728118"/>
            <a:ext cx="7925710" cy="1860354"/>
          </a:xfrm>
          <a:prstGeom prst="rect">
            <a:avLst/>
          </a:prstGeom>
        </p:spPr>
        <p:txBody>
          <a:bodyPr anchor="t" rtlCol="false" tIns="0" lIns="0" bIns="0" rIns="0">
            <a:spAutoFit/>
          </a:bodyPr>
          <a:lstStyle/>
          <a:p>
            <a:pPr algn="ctr">
              <a:lnSpc>
                <a:spcPts val="7190"/>
              </a:lnSpc>
              <a:spcBef>
                <a:spcPct val="0"/>
              </a:spcBef>
            </a:pPr>
            <a:r>
              <a:rPr lang="en-US" sz="5752">
                <a:solidFill>
                  <a:srgbClr val="000000"/>
                </a:solidFill>
                <a:latin typeface="Bryndan Write"/>
              </a:rPr>
              <a:t>Framework Pembuatan</a:t>
            </a:r>
            <a:r>
              <a:rPr lang="en-US" sz="5752">
                <a:solidFill>
                  <a:srgbClr val="000000"/>
                </a:solidFill>
                <a:latin typeface="Bryndan Write"/>
              </a:rPr>
              <a:t> Software</a:t>
            </a:r>
          </a:p>
        </p:txBody>
      </p:sp>
      <p:sp>
        <p:nvSpPr>
          <p:cNvPr name="TextBox 10" id="10"/>
          <p:cNvSpPr txBox="true"/>
          <p:nvPr/>
        </p:nvSpPr>
        <p:spPr>
          <a:xfrm rot="0">
            <a:off x="349416" y="2710215"/>
            <a:ext cx="8050219" cy="1428750"/>
          </a:xfrm>
          <a:prstGeom prst="rect">
            <a:avLst/>
          </a:prstGeom>
        </p:spPr>
        <p:txBody>
          <a:bodyPr anchor="t" rtlCol="false" tIns="0" lIns="0" bIns="0" rIns="0">
            <a:spAutoFit/>
          </a:bodyPr>
          <a:lstStyle/>
          <a:p>
            <a:pPr algn="ctr">
              <a:lnSpc>
                <a:spcPts val="3750"/>
              </a:lnSpc>
              <a:spcBef>
                <a:spcPct val="0"/>
              </a:spcBef>
            </a:pPr>
            <a:r>
              <a:rPr lang="en-US" sz="3000">
                <a:solidFill>
                  <a:srgbClr val="000000"/>
                </a:solidFill>
                <a:latin typeface="Baloo Thambi"/>
              </a:rPr>
              <a:t>Untuk pembuatan softwarenya kami memadukan penggunaan Kodular sebagai App builder dan firebase sebagai databasenya  </a:t>
            </a:r>
          </a:p>
        </p:txBody>
      </p:sp>
      <p:sp>
        <p:nvSpPr>
          <p:cNvPr name="Freeform 11" id="11"/>
          <p:cNvSpPr/>
          <p:nvPr/>
        </p:nvSpPr>
        <p:spPr>
          <a:xfrm flipH="false" flipV="false" rot="0">
            <a:off x="17097157" y="380947"/>
            <a:ext cx="678009" cy="762858"/>
          </a:xfrm>
          <a:custGeom>
            <a:avLst/>
            <a:gdLst/>
            <a:ahLst/>
            <a:cxnLst/>
            <a:rect r="r" b="b" t="t" l="l"/>
            <a:pathLst>
              <a:path h="762858" w="678009">
                <a:moveTo>
                  <a:pt x="0" y="0"/>
                </a:moveTo>
                <a:lnTo>
                  <a:pt x="678009" y="0"/>
                </a:lnTo>
                <a:lnTo>
                  <a:pt x="678009" y="762858"/>
                </a:lnTo>
                <a:lnTo>
                  <a:pt x="0" y="762858"/>
                </a:lnTo>
                <a:lnTo>
                  <a:pt x="0" y="0"/>
                </a:lnTo>
                <a:close/>
              </a:path>
            </a:pathLst>
          </a:custGeom>
          <a:blipFill>
            <a:blip r:embed="rId13"/>
            <a:stretch>
              <a:fillRect l="-6256" t="0" r="-6257" b="0"/>
            </a:stretch>
          </a:blipFill>
        </p:spPr>
      </p:sp>
      <p:sp>
        <p:nvSpPr>
          <p:cNvPr name="Freeform 12" id="12"/>
          <p:cNvSpPr/>
          <p:nvPr/>
        </p:nvSpPr>
        <p:spPr>
          <a:xfrm flipH="false" flipV="false" rot="0">
            <a:off x="15621845" y="455305"/>
            <a:ext cx="1309821" cy="698025"/>
          </a:xfrm>
          <a:custGeom>
            <a:avLst/>
            <a:gdLst/>
            <a:ahLst/>
            <a:cxnLst/>
            <a:rect r="r" b="b" t="t" l="l"/>
            <a:pathLst>
              <a:path h="698025" w="1309821">
                <a:moveTo>
                  <a:pt x="0" y="0"/>
                </a:moveTo>
                <a:lnTo>
                  <a:pt x="1309821" y="0"/>
                </a:lnTo>
                <a:lnTo>
                  <a:pt x="1309821" y="698025"/>
                </a:lnTo>
                <a:lnTo>
                  <a:pt x="0" y="698025"/>
                </a:lnTo>
                <a:lnTo>
                  <a:pt x="0" y="0"/>
                </a:lnTo>
                <a:close/>
              </a:path>
            </a:pathLst>
          </a:custGeom>
          <a:blipFill>
            <a:blip r:embed="rId14"/>
            <a:stretch>
              <a:fillRect l="0" t="0" r="-51" b="0"/>
            </a:stretch>
          </a:blipFill>
        </p:spPr>
      </p:sp>
      <p:sp>
        <p:nvSpPr>
          <p:cNvPr name="Freeform 13" id="13"/>
          <p:cNvSpPr/>
          <p:nvPr/>
        </p:nvSpPr>
        <p:spPr>
          <a:xfrm flipH="false" flipV="false" rot="0">
            <a:off x="14028873" y="390472"/>
            <a:ext cx="1453516" cy="827691"/>
          </a:xfrm>
          <a:custGeom>
            <a:avLst/>
            <a:gdLst/>
            <a:ahLst/>
            <a:cxnLst/>
            <a:rect r="r" b="b" t="t" l="l"/>
            <a:pathLst>
              <a:path h="827691" w="1453516">
                <a:moveTo>
                  <a:pt x="0" y="0"/>
                </a:moveTo>
                <a:lnTo>
                  <a:pt x="1453516" y="0"/>
                </a:lnTo>
                <a:lnTo>
                  <a:pt x="1453516" y="827691"/>
                </a:lnTo>
                <a:lnTo>
                  <a:pt x="0" y="827691"/>
                </a:lnTo>
                <a:lnTo>
                  <a:pt x="0" y="0"/>
                </a:lnTo>
                <a:close/>
              </a:path>
            </a:pathLst>
          </a:custGeom>
          <a:blipFill>
            <a:blip r:embed="rId15"/>
            <a:stretch>
              <a:fillRect l="-14046" t="0" r="-14077" b="0"/>
            </a:stretch>
          </a:blipFill>
        </p:spPr>
      </p:sp>
      <p:sp>
        <p:nvSpPr>
          <p:cNvPr name="Freeform 14" id="14"/>
          <p:cNvSpPr/>
          <p:nvPr/>
        </p:nvSpPr>
        <p:spPr>
          <a:xfrm flipH="false" flipV="false" rot="0">
            <a:off x="12524419" y="553899"/>
            <a:ext cx="1364998" cy="500837"/>
          </a:xfrm>
          <a:custGeom>
            <a:avLst/>
            <a:gdLst/>
            <a:ahLst/>
            <a:cxnLst/>
            <a:rect r="r" b="b" t="t" l="l"/>
            <a:pathLst>
              <a:path h="500837" w="1364998">
                <a:moveTo>
                  <a:pt x="0" y="0"/>
                </a:moveTo>
                <a:lnTo>
                  <a:pt x="1364998" y="0"/>
                </a:lnTo>
                <a:lnTo>
                  <a:pt x="1364998" y="500837"/>
                </a:lnTo>
                <a:lnTo>
                  <a:pt x="0" y="500837"/>
                </a:lnTo>
                <a:lnTo>
                  <a:pt x="0" y="0"/>
                </a:lnTo>
                <a:close/>
              </a:path>
            </a:pathLst>
          </a:custGeom>
          <a:blipFill>
            <a:blip r:embed="rId16"/>
            <a:stretch>
              <a:fillRect l="0" t="0" r="0" b="-220"/>
            </a:stretch>
          </a:blipFill>
        </p:spPr>
      </p:sp>
      <p:sp>
        <p:nvSpPr>
          <p:cNvPr name="TextBox 15" id="15"/>
          <p:cNvSpPr txBox="true"/>
          <p:nvPr/>
        </p:nvSpPr>
        <p:spPr>
          <a:xfrm rot="0">
            <a:off x="467990" y="734878"/>
            <a:ext cx="4022521" cy="128404"/>
          </a:xfrm>
          <a:prstGeom prst="rect">
            <a:avLst/>
          </a:prstGeom>
        </p:spPr>
        <p:txBody>
          <a:bodyPr anchor="t" rtlCol="false" tIns="0" lIns="0" bIns="0" rIns="0">
            <a:spAutoFit/>
          </a:bodyPr>
          <a:lstStyle/>
          <a:p>
            <a:pPr algn="l">
              <a:lnSpc>
                <a:spcPts val="1276"/>
              </a:lnSpc>
            </a:pPr>
            <a:r>
              <a:rPr lang="en-US" sz="1501" spc="-13">
                <a:solidFill>
                  <a:srgbClr val="000000"/>
                </a:solidFill>
                <a:latin typeface="Muli Bold Bold"/>
              </a:rPr>
              <a:t>Program SIB - IoT Engineer Camp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DAFj5fFOaeo</dc:identifier>
  <dcterms:modified xsi:type="dcterms:W3CDTF">2011-08-01T06:04:30Z</dcterms:modified>
  <cp:revision>1</cp:revision>
  <dc:title>PPT Meowchine</dc:title>
</cp:coreProperties>
</file>